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ink/ink8.xml" ContentType="application/inkml+xml"/>
  <Override PartName="/ppt/ink/ink9.xml" ContentType="application/inkml+xml"/>
  <Override PartName="/customXml/itemProps1.xml" ContentType="application/vnd.openxmlformats-officedocument.customXmlProperties+xml"/>
  <Default Extension="jpeg" ContentType="image/jpeg"/>
  <Default Extension="emf" ContentType="image/x-emf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ink/ink6.xml" ContentType="application/inkml+xml"/>
  <Override PartName="/ppt/ink/ink7.xml" ContentType="application/inkml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ink/ink3.xml" ContentType="application/inkml+xml"/>
  <Override PartName="/ppt/ink/ink4.xml" ContentType="application/inkml+xml"/>
  <Override PartName="/ppt/ink/ink5.xml" ContentType="application/inkml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12.xml" ContentType="application/inkml+xml"/>
  <Override PartName="/docProps/custom.xml" ContentType="application/vnd.openxmlformats-officedocument.custom-properties+xml"/>
  <Default Extension="gif" ContentType="image/gif"/>
  <Override PartName="/ppt/slideLayouts/slideLayout10.xml" ContentType="application/vnd.openxmlformats-officedocument.presentationml.slideLayout+xml"/>
  <Override PartName="/ppt/ink/ink10.xml" ContentType="application/inkml+xml"/>
  <Override PartName="/ppt/ink/ink11.xml" ContentType="application/inkml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31T17:59:06.72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C0504D"/>
      <inkml:brushProperty name="rasterOp" value="noOperation"/>
      <inkml:brushProperty name="fitToCurve" value="1"/>
    </inkml:brush>
    <inkml:brush xml:id="br2">
      <inkml:brushProperty name="width" value="0.05292" units="cm"/>
      <inkml:brushProperty name="height" value="0.05292" units="cm"/>
      <inkml:brushProperty name="color" value="#C00000"/>
      <inkml:brushProperty name="fitToCurve" value="1"/>
    </inkml:brush>
  </inkml:definitions>
  <inkml:trace contextRef="#ctx0" brushRef="#br0">49 0</inkml:trace>
  <inkml:trace contextRef="#ctx0" brushRef="#br1" timeOffset="37280">74 74</inkml:trace>
  <inkml:trace contextRef="#ctx0" brushRef="#br2" timeOffset="69720">0 74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2-01T17:22:42.481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25 845,'0'-25,"-25"25,50 0,0 0,-1 0,1 0,0 0,0 0,-1 0,1 0,0 0,0 0,-25-50,24 50,1 0,0 0,0 0,-1-24,1 24,0 0,0 0,24 0,-24 0,0 0,-1 0,1 0,0-50,0 50,24-24,-24 24,24 0,-24 0,0 0,24 0,-24 0,25 0,-26 0,1-50,25 50,-26 0,26 0,-25 0,24-25,-24 25,24 0,-24 0,25 0,-26 0,1 0,25 0,-26 0,26-49,-25 49,24 0,-24 0,0 0,-1 0,26 0,-25-25,-1 25,1 0,0 0,0 0,-1 0,1 0,0 0,0 0,-1 0,1 0,-50 0,50 0</inkml:trace>
  <inkml:trace contextRef="#ctx0" brushRef="#br0" timeOffset="7310">2302 177,'-25'49,"0"-49,25 25,-24 24,24-49,-25 75,25-75,-25 74,25-74,0 74,0-49,0 24,0-24,0 25,25-26,-25 26,25-26,-1 26,1-50,0 0,0 0,24 0,-24 0,0 0,24 0,-24-50,0 26,-1-26,-24 26,25-26,0 25,-25-49,0 25,0 24,0-49,-25 24,25 25,-25-49,1 25,-26 24,25 25,1-50,-26 50,25-24,1 48,-26-24,25 0,1 50,-1-50,25 25</inkml:trace>
  <inkml:trace contextRef="#ctx0" brushRef="#br0" timeOffset="8120">2772 152,'0'25,"-25"24,25-49,0 74,0-74,0 75,0-51,0 26,0 24,25-49,-25 24,25-24,-25 25,25-26,-25 26,24-50,-24 0,0 0,25-74,-25 74,25-50,-25 25,0-49,25 74,-1-74,-24 24,0 26,25-51,-25 26,0 24,25-49,-25 24,0 26,25 24,-25-50,0 25,-25 25</inkml:trace>
  <inkml:trace contextRef="#ctx0" brushRef="#br0" timeOffset="8806">3490 251,'-25'-25,"25"25,0-49,-24 24,24 25,-25-50,0 50,0 0,-24 0,24 0,-24 0,-1 50,25-50,-24 25,-1 24,25-24,1 24,-1-24,25 25,0 24,0-74,0 74,25-74,-25 25,24 24,26-49,-25 0,-1 0,26 0,-25 0,0 0,-1-74,1 74,0-49,-25 24,25-25,-25 26,24-26,-24 25,0-24,0 24,0 25,0 0,0 25,0 24,0-49,-24 75,24-75,0 74,0-74,0 74,0-74,0 74,0-49,0 25,0-50,24 24,-24 26,25-50</inkml:trace>
  <inkml:trace contextRef="#ctx0" brushRef="#br0" timeOffset="9695">3614 78,'0'24,"0"26,0-25,-25 24,25-24,0 24,0-24,0 25,0 24,0-74,0 25,0 24,0-49,0 25,0-50,0 25,0-49,0 24,0-25,0 26,0-26,0 25,25-24,-25 24,25 25,-25-49,24 24,-24 25,25 0,0 0,0-50,-1 50,1 0,-25 50,25-50,0 0,-1 0,-24 25,25 24</inkml:trace>
  <inkml:trace contextRef="#ctx0" brushRef="#br0" timeOffset="10458">4035 177,'0'49,"0"-24,0 24,0-49,0 75,0-75,24 74,-24-74,25 25,0 24,-25-49,25 25,-1-25,-24 49,25-49,0 0,0 0,-1-49,1 24,0 25,0-49,-1 24,1 25,0-50,-25 26,25-26,-1 25,-24 25,0-49,0 24,25 25,-50 0,25 0,0 25,0 24,0-49,0 75,-24-51,24 26,-25 24,25-49,-25 24,25 26,-25-1,25-50,-24 51,-1-26,0 25,25 1,-25-75,-24 74,24-74,0 74,1-74,-26 0,25 25,1-25,-1 0,-25 49,26-49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2-01T17:22:03.862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176 49,'-25'25,"25"25,0-50,0 25,-26 25,26 24,0-49,-25 25,50 24,-25-49,0 25,26 25,-26-75,-26 74,26-74,0 25,-25 25,50-50,-25 25,-25-25</inkml:trace>
  <inkml:trace contextRef="#ctx0" brushRef="#br0" timeOffset="451">100 49,'0'-49,"25"49,26 49,-1-49,-25 0,25 0,0 25,-25 25,0-50,0 0,0 25,-25 25,0-50,0 24,-25-24,0 50,-25-50,0 0,0 25,25-25,-25 0,-1 0,1 50,25-50,0 0,0 0</inkml:trace>
  <inkml:trace contextRef="#ctx0" brushRef="#br0" timeOffset="997">701 199,'-25'0,"25"24,-25 26,25-25,-25 25,25 24,-25-49,0 25,25 25,0-51,0 26,0-25,0 25,0-25,0 24,0-49,-25 0,0 0,0 0</inkml:trace>
  <inkml:trace contextRef="#ctx0" brushRef="#br0" timeOffset="1355">1051 273,'0'0,"-25"0,25-50,-25 50,0 0,0 0,-25 0,25 0,0 0,0 50,0-50,0 25,50 25,-25-50,25 25,25 24,-25-49,25 25,-25 25,0-25,25 25,-25-50,0 24,0 26,-25-50,-25 0,0 25,0 25,0-50,-25 0,25 0,-25 0,25 0,-25 0,25 0,0 0,0 0</inkml:trace>
  <inkml:trace contextRef="#ctx0" brushRef="#br0" timeOffset="1963">1376 273,'-25'0,"25"0,0 75,-25-75,0 74,25-49,0 25,0 25,0-1,-25-49,25 25,0 24,0-74,0 25,-25 25,25-50,-25 0</inkml:trace>
  <inkml:trace contextRef="#ctx0" brushRef="#br0" timeOffset="2368">1126 149,'-25'0,"50"0,0 0,0 50,25-50,0 0,0 0,0 0,25 0,-25 24,0-24,-24 0,24 50,-25-50</inkml:trace>
  <inkml:trace contextRef="#ctx0" brushRef="#br0" timeOffset="2680">1827 273,'0'0,"0"25,-25 25,0-25,25 24,-25 26,25-50,0 25,0 24,0-49,0 25,25 24,-25-74,0 25,0 25,0-50,0 25,-25-25</inkml:trace>
  <inkml:trace contextRef="#ctx0" brushRef="#br0" timeOffset="3054">2152 273,'0'0,"0"25,0 25,25-25,-25 24,-25-24,25 25,0 25,0-51,-25 26,25 25,-25-75,25 74,0-74,0 25,0 25,-25-50,25 0,25 0,-25 0,25 0,0 0,0-50,0 50,25 0,-25 0,25-25,25 25,-25 0,0 0,0 0,-25 0,25 0,-25 0,0 0,0 0,0 0,-50 0</inkml:trace>
  <inkml:trace contextRef="#ctx0" brushRef="#br0" timeOffset="4005">25 1168,'0'0,"25"0,0 0,0 0,0 0,26 0,-1 0,0 0,25 0,0 0,0 0,25 0,0 0,0 0,-25 0,25 0,0 0,-25 0,50 0,-25 0,0 0,1 0,-1 0,0 0,0 0,0 0,-25 0,25 0,-25 0,-25 0,0 0,0 0,0 0,-25 0,0 0,0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2-01T17:21:54.978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278 9,'-25'0,"50"0,-50 0,50 0,-50 0,25 0,0 25,25-25,-25 51,0-51,0 25,0 25,25-50,-25 0,0 25,25-25,-25 51,26-51,-26 0,0 25,25-25,-25 50,25-50,0 25,-25 26,0-51,25 0,-25 25,26-25,-26 50,25-50,0 25,-25 26,0-51,25 0,-25 25,25-25,-25 50,26-50,-26 0,0 25,25-25,-25 51,0-51,0 25,25-25,-25 50,0-50,25 0,-25 25,0 26,26-51,-26 25,0 25,0-50,25 0,-25 26,0 24,0-50,0 25,0 25,0-50,25 0,-25 26,0 24,0-50,0 25,0 25,0-50,0 26,0 24,0-50,0 25,0 25,0-50,0 26,0 24,0-50,0 25,0 25,0-50,0 26,0 24,0-50,-25 25,25 25,-25-50,25 0,0 26,0 24,-26-50,26 25,-25 25,25-50,0 26,0 24,-25-50,25 25,-25 25,25-50,-26 26,26 24,-25-50,25 25,-25 25,25-50,0 26,-25 24,25-50,-25 25,25 25,-26-50,1 26,25 24,0-50,-25 25,25 25,-25-50,0 26,25 24,0-50,-26 25,26 25,-25-50,0 26,25 24,0-50,-25 25,0 26,25-51,-26 25,26 25,-25-50,25 25,0 26,-25-51,25 25,-25 25,25-25,-25 26,25-51,-26 25,26 25,-25-50,25 25,0 26,-25-51,25 25,0 25,0-50,-25 76,25-76,25 25,-25 25,0-50,0 76,-25-76,25 25,0 25,0-50,25 25,-25 26,0-51,0 25,0 25,0-50,25 25,-25 26,0-51,0 25,0 25,25-50,-25 25,0 26,26-51,-26 0,0 25,0 25,25-50,-25 0,25 0,-25 25,0 26,25-51,-25 25,25 25,-25-50,26 0,-26 25,25 26,0-51,-25 25,25-25,-25 50,25-50,1 0,-26 25,25-25,0 51,0-51,0 0,1 25,-1-25,0 50,0-50,0 0,1 0,-1 25,25-25,-24 51,-1-51,0 0,0 0,0 0,1 0,-1 0,0 0,0 0,26 0,-26 0,0 0,0 0,0 0,1 0,-1 0,25 0,-24-51,-1 51,0 0,0-25,0 25,1 0,-26 0,25 0,0-50,0 50,0-25,1 25,-1 0,0 0,0-51,0 51,-25-25,26 25,-1 0,0-50,0 25,0 25,1-51,-1 51,-25-25,25 25,0-50,-25 25,26 25,-26 0,25-51,0 26,-25 25,25-50,-25 25,25 25,1-51,-26 26,25 25,-25 0,0-50,25 50,-25-25,0 25,25-51,-25 26,0 25,0-50,0 25,25 25,-25-51,0 26,-25 25,25 0,0-50,0 25,0 25,0-51,0 26,0 25,0-50,0 25,0 25,0-51,0 26,0 25,0-50,0 25,0 25,0-51,0 26,0 25,0-50,0 25,-25 25,25 0,0-51,0 26,-25 25,25-50,0 25,0 25,0-51,-25 26,25 25,-26-50,26 25,0 25,0-51,-25 26,25 25,0-50,-25 24,25 26,-25-50,25 25,0 25,-25 0,25-50,0 24,-26 26,26-50,-25 25,25 25,-25 0,25-50,-25 24,25 26,0-50,-26 50,26-25,0 25,-25-50,0 24,0 26,25-50,0 25,-25 25,-1-50,26 24,-25 26,25-50,-25 25,25 25,-25 0,25-50,-25 24,25 26,-26-50,26 25,-25 25,25-50,-25 50,25-26,-25 26,0-50,25 25,-26 25,26-50,-25 24,25 26,-25-50,0 25,25 25,-25-50,25 24,0 26,-26-50,26 25,-25 25,25-50,-25 24,0 26,25-50,-26 25,26 25,0-50,-25 24,25 26,0-50,-25 25,25 25,0-50,0 24,0 26,-25-50,25 25,25 25,-50 0,50-51,-25 26,0 25,-25-50,25 25,0 25,0-51,0 26,0 25,0-50,0 25,0 25,0-51,0 26,0 25,0-50,0 25,25 25,-50 0,25-51,0 26,0 25,25-50,-25 25,0 25,0-51,0 26,25 25,-25-50,0 25,0 25,0-51,0 26,25 25,-50 0,50 0</inkml:trace>
  <inkml:trace contextRef="#ctx0" brushRef="#br0" timeOffset="18375">1538 3634,'0'0,"0"-51,0 26,26 25,-26-50,0 25,25 25,-25-51,0 26,0 25,0-50,0 25,0 25,0-51,-25 26,25 25,0-75,0 75,0-51,-26 26,26 25,0-50,-25 25,25 25,0-51,-25 26,0 25,25-75,-25 75,25-51,-26 26,26 25,-25-50,0 25,0 25,25 0,-25-51,-1 26,1 25,0 0,0-50,0 24,-1 26,1 0,0 0,0 0,-1-50,-24 50,25 0,0 0,-1 0,1 0,0 0,0 0,0 0,-1 0,1 0,0 0,0 50,0-50,-1 0,26 0,-25 0,0 26,0 24,25-50,-26 0,26 25,-25 26,25-51,-25 25,25 25,0-50,-25 25,25 26,-25-51,25 25,0 25,0-50,0 76,0-76,-26 25,26 25,0-25,0 26,0-51,0 75,0-75,0 25,0 26,0-26,26 25,-26-25,0 26,0-51,0 75,25-75,-25 76,0-76,25 25,-25 25,0-50,25 76,-25-76,0 25,25 25,-25-50,26 25,-26 26,25-51,-25 25,25 25,-25-50,25 25,-25 26,26-51,-1 0,-25 25,25-25,0 50,0-50,1 0,-1 0,0 0,0 0,0 0,1 0,-1 0,0 0,0 0,0 0,1 0,-1 0,-25-50,25 50,0-25,1 25,-26 0,25 0,0-51,-25 26,25 25,-25 0,25 0,1-50,-26 25,25 25,0-51,-25 26,25 25,-25-50,25 25,-25 25,26-51,-26 26,0 25,0-50,25 25,-25-26,0 26,25-50,-25 75</inkml:trace>
  <inkml:trace contextRef="#ctx0" brushRef="#br0" timeOffset="61390">908 2879,'0'0,"-25"0,50 25,-25 25,25-50,-25 25,0 26,0-51,0 75,0-75,0 25,0 26,26-26,-26 25,0 26,0-76,25 75,-25-50,0 26,0 24,0-75,25 76,-25-76,0 75,0-75,25 25,-25 26,0-51,0 25</inkml:trace>
  <inkml:trace contextRef="#ctx0" brushRef="#br0" timeOffset="62107">883 2904,'0'50,"-25"-50,50 0,-25 0,25 0,0 0,1 0,-26 25,25-25,0 0,0 0,0 0,1 0,-1 0,-25 51,25-51,-50-51,25 26,-25 25,25 0,0-50,0 25,25 25,-25 0,25 0,-25 0,0 25,25-25,-25 50,0-50,0 25,0 26,-25-51,25-51,-25 51,25-25,25 25,-25 0,0 0</inkml:trace>
  <inkml:trace contextRef="#ctx0" brushRef="#br0" timeOffset="63323">933 3206,'26'50,"-1"-50,0 0,0 0,0 0,1 0,-1 0,0 0,0 0,1 0,-1 25,-50-25,25-25,-26 25,26-50,0 25,26 25,-1 25,-25 25,25-50,-25 0,0 25,0 26,-25-51,0-51,-1 51,1-25,25 25,25 0,1 0,-1 0,-25 0,25 25</inkml:trace>
  <inkml:trace contextRef="#ctx0" brushRef="#br0" timeOffset="64383">933 3508,'26'0,"-1"0,0 0,-25 50,25-50,0 0,1 0,-1 0,-25 0,25 0,0 0,1 0,-1 25,-25-50,0 50,0-50,0 50,-25-25,25-25,-26 25,1 0,25 0,-25 0,25-50,25 50,0 0,1 0,-26 50,25-50,-25 0,-25 0,-1 0,1 0,0-50,25 25,0 25,25 0,0 0,1 0</inkml:trace>
  <inkml:trace contextRef="#ctx0" brushRef="#br0" timeOffset="65442">933 3734,'26'0,"-1"51,0-51,0 0,0 0,1 0,-1 0,0 0,-25 25,25-25,-50 0,0 0,0 0,25-25,25 25,0 0,0 0,1 0,-26 25,0 25,-26-50,26-50,0 25,-25 25,25 0,25 0</inkml:trace>
  <inkml:trace contextRef="#ctx0" brushRef="#br0" timeOffset="66471">933 3709,'-25'0,"25"0,-25 0,0 0,25 25,-25-25,-1 0,1 0,0 0,0 0,0 51,-1-51,1 0,0 0,50 0,-25-51,25 51,1 0,-1 0,-25 51,0-51,-25 0,-1 0,1-51,25 26,-25 25,25 0,25 0,-25 0,25 25,-25 26,-25-102,25 26,-25 25,25-50,0 25</inkml:trace>
  <inkml:trace contextRef="#ctx0" brushRef="#br0" timeOffset="67593">883 3483,'-25'0,"0"0,-1 0,1 0,0 0,0 0,0 0,-1 0,1 0,0 0,0 0,-1 0,52 0,-1 0,-50 0,25-51,-26 51,1-25,25 25,-25 0,50 0,0 0,1 0,-26 25,0 26,0-102,0 26,-26 25,26 0</inkml:trace>
  <inkml:trace contextRef="#ctx0" brushRef="#br0" timeOffset="68606">833 3181,'-26'0,"1"0,0 0,0 0,0 0,-1 0,1 0,0 25,0-25,-1 0,1 0,50 0,1 50,-1-50,-25 0,-25 0,25 0,-26 0,26-50,0 25,-25 25,25-51,0 26,0 25,25 0,-25 25,0 26,-25-102</inkml:trace>
  <inkml:trace contextRef="#ctx0" brushRef="#br0" timeOffset="69573">833 2954,'-26'0,"1"0,0 0,0 0,0 0,-1 0,1 0,0 0,25-50,-25 50,-1 0,52 0,-1 0,-25 50,25-50,0 0,-50 0,0 0,0 0,25-50,0 25,-26 25,26 0,26 0,-1 0</inkml:trace>
  <inkml:trace contextRef="#ctx0" brushRef="#br0" timeOffset="73547">1085 3483,'-26'0,"1"0,50 0,1 0,-1 0,-25 0,25 0,0 0,1 0,24 0,-25 25,0-25,1 0,24 50,0-50,-24 0,24 0,0 0,1 0,-1 0,1 0,-1 0,1 0,-1 25,0-25,1 0,-1 51,1-51,24 0,-24 0,24 0,-24 25,24-25,-24 50,24-50,-24 0,-1 0,1 25,-1-25,0 0,1 51,-1-51,-24 0,24 0,-25 0,0 0,1 0,-1 0,0 0,0 0</inkml:trace>
  <inkml:trace contextRef="#ctx0" brushRef="#br0" timeOffset="76134">3480 3860,'0'-50,"-26"50,1 0,0 0,0 0,0 50,-1-50,1 25,-25 26,24-51,1 75,-25-75,25 76,-1-76,1 75,25-50,0 26,0-26,25 25,-25-25,26 26,24-51,-25 25,0 25,26-50,-1 0,-24 0,24 0,-25-50,0 25,1 25,-1-51,-25 26,25-50,0 24,-25 26,0-50,25 24,-25 26,-25-50,25 75,-25-51,25 26,-25-25,25 25,-25 25,-1 0,1 0,0 0,0 0,0 0,-1 0,1 0</inkml:trace>
  <inkml:trace contextRef="#ctx0" brushRef="#br0" timeOffset="76960">3757 3860,'-25'25,"25"26,0-51,0 25,0 25,0-25,0 26,0-26,0 25,0 26,0-76,25 75,-25-50,0 26,0-26,25 25,-25-50,0 25,0 26,25-51,-25 0,0-51,0 26,25 25,-25-50,26 25,-26-26,0 26,25-25,-25 25,25-51,-25 26,25 25,-25-51,26 76,-26-50,0 25,25 25,-25-51,0 26</inkml:trace>
  <inkml:trace contextRef="#ctx0" brushRef="#br0" timeOffset="77662">4236 3936,'-25'0,"25"25,0 25,0-50,-26 25,26 26,0 24,-25-75,25 76,0-51,0 25,0 26,0-76,0 75,0-75,25 25,1 26,-1-51,0 0,0 0,0 0,1-51,-1 26,0-25,0 25,1-51,-26 26,25 25,-25-26,25 26,-25-25,25 25,-25-26,0 26,0 25,0-50,0 100,0-25,0 26,0-51,-25 75,25-50,0 26,0-26,0 25,0-25,0 26,0 24,0-75,0 76,0-76,0 75,25-75,-25 0</inkml:trace>
  <inkml:trace contextRef="#ctx0" brushRef="#br0" timeOffset="78519">4816 3583,'-26'0,"26"51,0-26,0 25,0-25,0 51,-25-26,25 26,0-1,-25-50,25 51,0-26,0 26,0-1,-25-50,25 26,0 24,0-50,0 26,0-26,0 25,0-50,25 25,-25-50</inkml:trace>
  <inkml:trace contextRef="#ctx0" brushRef="#br0" timeOffset="78955">4866 4313,'25'0,"0"0,1 0,-1 0,0 0,0 25,1-25,-1 0,0 51,0-51,0 0,1 0,-26-51,0 26,0 25,-26-50,26 25,0 25,-25-51,0 26,0 25,0 0,-1 0,1 0,0 0,0 0,-1 25,1 26,25-51,-25 25,0 25,0-50,25 76,0-76,0 75,0-75,0 76,0-51,0 25,25-50,0 76,0-76,0 25,1-25,24 50,1-50,-26 0,0 0,0 0,26 0,-26-50,0 25,0 25,-25 0,25 0,1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31T17:59:51.761"/>
    </inkml:context>
    <inkml:brush xml:id="br0">
      <inkml:brushProperty name="width" value="0.05292" units="cm"/>
      <inkml:brushProperty name="height" value="0.05292" units="cm"/>
      <inkml:brushProperty name="color" value="#C00000"/>
      <inkml:brushProperty name="fitToCurve" value="1"/>
    </inkml:brush>
  </inkml:definitions>
  <inkml:trace contextRef="#ctx0" brushRef="#br0">0 5273,'25'0,"-50"0,50 0,-1 0,1 0,0-50,0 50,-1 0,1-24,24 24,-24 0,0 0,24 0,-24-50,24 25,1 25,-26 0,1-49,24 24,-24 25,0-49,24 24,-24 25,24-74,-24 74,24-49,1 24,-26-49,26 74,-1-74,1 24,-26 26,26-51,-1 26,1 24,-1-49,0 25,-24-25,24 49,-24-49,24 0,-24 24,25-24,-1 0,-24 49,24-49,0 0,-24 0,25 0,-26 0,26 0,-26 0,26-1,-26 1,26 0,-26 0,1 0,25 0,-26-50,26 50,-26 0,1 0,0-25,24 25,-49 0,50 0,-26 0,1 0,-25-1,25 1,-1 0,1 0,0 0,-1 0,-24 0,25 0,0-1,-25 1,25 25,-1-25,-24 49,25-49,-25 0,0 24,25 26,-25-50,24 24,-24 26,0-26,0 25,0-24,0 24,0 25,0-49,25 24,-50 25,25 25,-24-25,-1 0,0 0,1 0,-1 0,25-25,-25 25,0 0,1 0,24-49,-25 49,25-25,-25 25,25-49,-24 24,24 25,0-49,-25 24,25 25,-25-50,25 26,0 24,0-50,0 26,0 24,0-50,25 25,-25 25,0-49,0 24,25 25,-1 0,-24-49,25 49,-25-25,25 25,-1 0,1 0,0 0,0 0,-1 0,1 0,0 0,-1 0,-24 0,25 0,0 25,-1 24,1-49,0 0,-1 25,1 24,0-49,-25 25,25 25,-1-50,-24 24,25 26,0-50,-25 24,0 26,0-50,0 25,0 24,0-49,0 25,-25-25,25 49,-25-49,1 25,24 24,-25-49,0 0,0 0,1 0,-1 0,0 0,1 0,-1 0,0 0,1 0,-1 0,0 0,25-49,0 24,0 25,-24 0,24-49,24 49,1 0,0 0,-1 0,1 0,-25 49,25-49,-25 0,-25 0,0 25,1-25,-1 0,0 0,1 0,-1 0,25-25,0 25,0-49,25 49,-1 0,1 0,0 0,-25 49,-25-49,0 0,1 0,-1 0,0 0,0 0,1-49,-1 49,25-25,0 25,25-49,-1 49,1 0,0 0,0 0,-25 49,-25-49,0 0,0 0,1 0,-1 0,0 0,1 0,24-49,-25 49,25-25,-25 25,50 0,-25-50,25 50,-25-24,24 24,1 0,0 0,-1 0,1 0,0 0,-25 24,-25-24,0 0,1 0,-1-24,0 24,25 0,-24-50,24 26,24 24,1-50,-25 25,25 25,-1 0,1 0,0 0,-25 25,0 25,0-50,-25 0,0 24,1-24,-1 0,0 0,1 0,24-24,-25 24,0 0,25-50,0 25,25 25,0 0,-1 0,1 0,0 0,-1 0,1 0,-25 0,25 25,-50 25,0-50,1 0,-1 0,0 0,1-50,-1 50,25-25,0 25,0-49,0 24,25 25,-1 0,1-49,0 49,-1 0,1 0,0 0,0 49,-1-49,-24 0,0 25,0 24,-24-49,-1 0,0 0,0 0,1-49,-1 24,25 25,0-49,25 24,-1 25,1 0,0 0,0 25,-1-25,-24 49,25-49,-25 0,25 25,-25 24,0-49,-25 0,0 0,1 0,-1 0,0 0,25 0,-25 0,1-49,24 24,24 25,1 0,0 0,0 0,-1 0,26 0,-50 25,24-25,1 49,-25-49,25 25,-25 25,24-50,-48 0,24 24,-25-24,0 0,1 0,-1 0,0 0,1-24,-1 24,0 0,25 0,25-50,0 50,-1-25,1 50,0-25,24 0,-24 0,-1 50,1-50,0 0,-1 0,-24 24,0 26,0-50,-24 24,-1 26,-24-50,24 0,0 0,-24 0,24 0,-24 0,24 0,25-50,0 26,25 24,0 0,-1 0,1 0,24 0,-24 0,24 0,-24 0,24 24,-24-24,-25 50,25-50,-25 0,-25 25,25 24,-49-49,24 0,0 0,1 0,-1 0,-24 0,24 0,25 0,25 0,-1 0,1 0,0 0,-1 0,1 0,0 0,-1 25,1-25,-25 49,-25-49,25 0,-24 0,-1 0,-24 0,24 0,0 0,1 0,-1 0,25-49,-25 49,50 0,-25-25,25 25,-1 0,1 0,0 0,-1 0,1 0,0 0,-1 0,1 0,-25 0,0-49,0 24,0 25,0-50,0 26,0 24,-25 0,25-50,0 26,0 24,-24-50,-1 25,0 25,1 0,-1 0,0 0,25 0,-24 0,24 25,24-25,1 0,0 0,-1 0,-24-25,25 25,-50 0,25-49,-24 49,-1-25,0 25,1 0,-1 0,0 0,25 25,-24-25,24 49,24-49,-24 0,25 0,0 0,-1 0,1 0,0 0,-25-49,-25 49,0 0,1 0,-26 49,26-49,-26 0,25 25,1 25,-1-50,-24 24,49 26,-25-50,0 24,25 26,25-50,-25 25,25-25,-1 49,1-98,0 49,-1-25,-24 25,0-50,-24 50,-1 0,0 0,1 0,-1 50,25-50,25 25,-25 24,24-49,1 0,24 0,-24 25,0-25,24 0,-24 0,0-25,24 25,-49 0,25 0,-1-49,1 24,-25 25,0-50,0 26,0 24,-25 0,25 0,25 0,-25 24,25-24,-1 50,1-50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31T18:00:40.755"/>
    </inkml:context>
    <inkml:brush xml:id="br0">
      <inkml:brushProperty name="width" value="0.05292" units="cm"/>
      <inkml:brushProperty name="height" value="0.05292" units="cm"/>
      <inkml:brushProperty name="color" value="#C00000"/>
      <inkml:brushProperty name="fitToCurve" value="1"/>
    </inkml:brush>
  </inkml:definitions>
  <inkml:trace contextRef="#ctx0" brushRef="#br0">571 99,'-25'0,"25"-25,-25 25,0 0,0-49,25 24,-24 25,-1 0,0 0,0 0,0 0,-24 0,-1 0,25 0,0 25,1-25,-1 49,0-49,0 25,25 25,0-25,0 24,25-49,0 75,0-75,24 0,-24 74,0-74,24 0,-24 25,25 24,0-49,-1 25,-24 25,0-50,24 25,-24 24,0-49,-25 25,25 25,-50-50,25 25,0 24,-50-49,50 25,-49 25,-1-50,1 0,-1 0,0 0,25 24,-24-24,-26 0,26-24,24 24,0 0,0 0,1 0,-1 0,0 0,25-50</inkml:trace>
  <inkml:trace contextRef="#ctx0" brushRef="#br0" timeOffset="900">943 174,'0'49,"0"-24,0 25,-25 24,25-49,0 24,0 26,0-50,0 24,25 26,-25-50,0 24,0-24,0 25,0-50,24 0,-24 24</inkml:trace>
  <inkml:trace contextRef="#ctx0" brushRef="#br0" timeOffset="1303">645 99,'0'-25,"25"25,0 0,-1 0,1 0,25 0,-1 0,1 0,0-49,-26 49,26 0,0 0,-26 0,26 0,-25 0,0-25,-1 25</inkml:trace>
  <inkml:trace contextRef="#ctx0" brushRef="#br0" timeOffset="1706">1364 372,'0'0,"0"25,-25 24,1 26,24-75,-25 74,0-49,0 25,25 24,-25-49,25 25,-24-50,24 24,0 26</inkml:trace>
  <inkml:trace contextRef="#ctx0" brushRef="#br0" timeOffset="2017">1315 149,'0'25,"0"24,0-49,0 25,24 25,1-26,0 26,0 24,0-49,0 25,-1 24,1 1,0-75,0 74,0-49,-1 25,1-50,-25 74,25-74,0 0,-25 25</inkml:trace>
  <inkml:trace contextRef="#ctx0" brushRef="#br0" timeOffset="2482">1166 620,'25'0,"-25"50,24-50,1 0,25 0,-25-50,24 50,1 0,0 0,-26 0,26 0,-25-25,24 25,-24 0</inkml:trace>
  <inkml:trace contextRef="#ctx0" brushRef="#br0" timeOffset="2870">1860 99,'0'50,"0"-25,0 24,-24-24,24 25,0 24,24 0,-48-49,24 50,0-26,0 26,0-50,24 24,-24 26,0-51,25 26,-25-50,0 25</inkml:trace>
  <inkml:trace contextRef="#ctx0" brushRef="#br0" timeOffset="3258">1811 149,'0'0,"0"25,0 24,25-24,-1 25,1-50,0 74,0-49,0 24,24-24,-24 25,0-25,-25 24,25-49,-1 0,-24 25</inkml:trace>
  <inkml:trace contextRef="#ctx0" brushRef="#br0" timeOffset="3615">2282 99,'0'50,"-25"-50,0 25,25 24,-24-24,24 25,-25-26,0 26,0 24,0-49,25 25,-24-25,-1 24,0-24,25 25,0-50</inkml:trace>
  <inkml:trace contextRef="#ctx0" brushRef="#br0" timeOffset="3971">2257 99,'-25'0,"25"50,0-25,0 24,0-24,0 25,0 24,0-49,0 49,0-24,25 24,-25 1,0-1,0 1,25-51,-25 26,25 24,-25-74,0 25,25 25,-1-50</inkml:trace>
  <inkml:trace contextRef="#ctx0" brushRef="#br0" timeOffset="4421">2555 298,'-25'0,"25"24,0 26,-25-25,25 24,-25 26,25-50,0 24,0 26,0-50,0 24,0 26,0-75,0 24,25 26,-25-50,25 0,0 0,0 0,24 0,-24-50,0 50,0-24,0 24,-1 0,26 0,-25 0,0 0,-1-50,1 50,0 0,0 50</inkml:trace>
  <inkml:trace contextRef="#ctx0" brushRef="#br0" timeOffset="4964">2480 521</inkml:trace>
  <inkml:trace contextRef="#ctx0" brushRef="#br0" timeOffset="5275">2480 521,'149'-298,"-124"298,0 0,0 0,0 0,-25 0,24 0,1 0</inkml:trace>
  <inkml:trace contextRef="#ctx0" brushRef="#br0" timeOffset="5647">3150 248,'0'50,"0"-50,0 74,0-49,0 49,0-24,0 24,0 1,25-1,-25 1,0-51,0 26,0 24,0-49,0 25,0-25,25-25,-25 49</inkml:trace>
  <inkml:trace contextRef="#ctx0" brushRef="#br0" timeOffset="6019">3001 223,'25'25,"0"-25,-25 50,25-50,0 24,-25 26,24-25,1 24,0-24,25 25,-26 24,1-49,0 25,25 24,-26-49,1 25,25 24,-25-74,-1 25,1 24,0-49,0 0</inkml:trace>
  <inkml:trace contextRef="#ctx0" brushRef="#br0" timeOffset="6407">3597 174,'-25'0,"25"49,0-24,0 25,-25 24,25-49,0 24,-25 26,25-1,0 1,-25-50,25 49,-24-24,24 24,0-49,0 24,0 26,0-75,0 25</inkml:trace>
  <inkml:trace contextRef="#ctx0" brushRef="#br0" timeOffset="7059">2480 546,'-24'0,"48"0,1 0,0-25,0 25,0 0,0 0,24 0,-24 0,0 0,24 0,-24 0</inkml:trace>
  <inkml:trace contextRef="#ctx0" brushRef="#br0" timeOffset="8377">248 1265,'-25'0,"25"25,25-25,0 0,0 0,-1 0,1 0,25 0,0 0,-1-25,26 25,-26 0,26 0,-1 0,25 0,0 0,1 0,-1 0,25 0,0 0,25 0,0 0,-1 0,1 0,0 0,25 0,-50 25,25-25,-25 49,0-49,-25 0,0 0,0 0,-24-49,-1 49,-24 0,-1 0,1 0,-25-25,-1 25,1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31T18:00:01.070"/>
    </inkml:context>
    <inkml:brush xml:id="br0">
      <inkml:brushProperty name="width" value="0.05292" units="cm"/>
      <inkml:brushProperty name="height" value="0.05292" units="cm"/>
      <inkml:brushProperty name="color" value="#C00000"/>
      <inkml:brushProperty name="fitToCurve" value="1"/>
    </inkml:brush>
  </inkml:definitions>
  <inkml:trace contextRef="#ctx0" brushRef="#br0">0 666,'25'0,"0"0,0 0,0 0,0 0,-1 0,1 0,25 0,-1 0,-24 0,25 0,-1 0,1 0,-25 0,24 0,1 0,0 0,-1-49,1 24,0 25,-1 0,1 0,-1 0,1 0,-25 0,0 0,0 0,-1 0,1 0</inkml:trace>
  <inkml:trace contextRef="#ctx0" brushRef="#br0" timeOffset="3552">1787 518,'-25'-49,"25"24,-25 25,25 0,-25-49,25 24,-24 25,24 0,-25 0,0 0,0 0,0 0,1 0,-1 0,0 0,0 25,-25 24,26-24,-1 24,25-49,-25 74,25-74,0 74,25-74,-25 25,0 24,25-49,-1 0,1 25,0-25,25 0,-25-25,-1 25,1 0,-25-49,25 24,0-24,-25 24,0 25,25-74,-25 74,0-49,0 24,0 25,0-49,0 98,0-49,0 25,0 24,0-24,0 24,0-49,0 74,24-74,-24 25,0 24,25-49,-25 25,25 24,-25-49,0 0</inkml:trace>
  <inkml:trace contextRef="#ctx0" brushRef="#br0" timeOffset="4437">1985 370,'0'0,"0"25,0 24,0-49,0 74,0-74,0 74,0-74,0 25,0 24,0-49,0 25,0 24,0-49,0 0,0-49,0 24,-24 25,24-74,0 74,0-49,24 24,-24-24,0 24,0-24,0 24,0 25,25-49,-25 24,25 25,0 0,0 0,-1 0,1 0,0 0,0 25,0 24,-1-24,1 24,0-24,0 24,0-24,-25 24,0-49,0 74,0-74,0 25,0 24,0-49,0 25,0 24</inkml:trace>
  <inkml:trace contextRef="#ctx0" brushRef="#br0" timeOffset="5212">2606 74,'0'0,"0"74,-25-74,25 74,0-49,0 24,0 25,0-49,0 24,0 25,0 0,0-49,25 24,-25-24,0 24,0-24,0 24,24-49,-24 25,0 25</inkml:trace>
  <inkml:trace contextRef="#ctx0" brushRef="#br0" timeOffset="5631">2407 395,'25'49,"0"-49,0 0,-1 0,26 0,-25 0,24 0,-24 0,0 0,0 0,0 0</inkml:trace>
  <inkml:trace contextRef="#ctx0" brushRef="#br0" timeOffset="5973">2829 0,'0'0,"0"24,0 26,0-50,0 74,0-50,0 26,0 24,0-49,0 24,0 25,0 0,0-49,0 24,0 25,0-74,25 74,-25-74,0 0,0-49,0 24,0 25,0-74,-25 74,25-74,0 74,0-49,25 24,0-24,-25 24,24 25,1 0,0 0,0 0,0 0,-1 0,1 25,0 24,0-24,0 24,-1-24,-24 24,25-24,-25 24,0-24,0 24,0-24,0 24,0-49,0 25</inkml:trace>
  <inkml:trace contextRef="#ctx0" brushRef="#br0" timeOffset="6702">3325 592,'25'0,"0"0,0 0,-1 0,1 0,0 0,0 0,24 0,-24 0,0 0,-25 0,25 0,-25-49,0 24,0 25,-25 0,25-49,0 24,-25 25,25 0,-25 0,1 0,-1 0,0 0,0 0,0 0,1 0,-1 0,25 25,-25 24,0-49,25 74,-25-74,25 25,-25 24,25 25,25-74,-25 25,0 24,25-49,0 25,0 25,24-50,-24 0,0 0,25 0,-26 0,1 0,0-50,0 25,-25 25,25 0</inkml:trace>
  <inkml:trace contextRef="#ctx0" brushRef="#br0" timeOffset="7400">3747 444,'0'0,"0"25,0 24,0-24,0 24,0-24,25 24,-25-24,0 24,25-24,-25 24,0-49,0 0,-25-49,25 24,0-24,0 24,0 25,0-74,0 25,0 24,0 25,25-49,-25 24,0 25,24-49,1 49,0-25,0 25,0 0,24 25,-24-25,0 49,0-49,-1 0,1 0,-25 25,25 24,0-49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31T18:00:10.285"/>
    </inkml:context>
    <inkml:brush xml:id="br0">
      <inkml:brushProperty name="width" value="0.05292" units="cm"/>
      <inkml:brushProperty name="height" value="0.05292" units="cm"/>
      <inkml:brushProperty name="color" value="#C00000"/>
      <inkml:brushProperty name="fitToCurve" value="1"/>
    </inkml:brush>
  </inkml:definitions>
  <inkml:trace contextRef="#ctx0" brushRef="#br0">21 794,'-24'0,"48"0,1 0,0 0,0 0,0 0,0 0,-1-50,26 50,-25 0,24 0,-24 0,25 0,0 0,24 0,-24-25,-1 25,1 0,0 0,-1 0,1 0,-1 0,26 0,-25 0,-1 0,1 0,-1 0,-24 0,25 0,-25 0,0 0,-1 0,26 0,-25 0,0 0,-1 0,-48 0</inkml:trace>
  <inkml:trace contextRef="#ctx0" brushRef="#br0" timeOffset="20711">2131 372,'-25'0,"25"-25,0 25,-25-49,25 24,-24 25,24-75,-25 75,0-49,25 24,-25 25,0-50,0 50,25-24,-24 24,24-50,-25 50,0 0,25 50,-25-26,0 26,25-25,0 24,0-24,-24 25,24-25,0 24,0 26,0-50,0 24,0 26,0-1,0-49,0 24,24 26,-24-1,-24-49,24 49,24-24,-24 24,0 1,0-75,0 74,-24-49,24 25,24-25,-48 24,24-49,0 25</inkml:trace>
  <inkml:trace contextRef="#ctx0" brushRef="#br0" timeOffset="21518">1535 794,'0'25,"25"-25,0 0,25 49,-26-49,26 0,-25 0,25 0,-1 0,-24-49,25 98,-1-49,-24 0,0 0,0 0,0 0,-25 0,0 0,0 0</inkml:trace>
  <inkml:trace contextRef="#ctx0" brushRef="#br0" timeOffset="21937">2305 893,'-25'50,"25"-50,0 24,0 26,0-50,0 74,0-74,0 75,0-50,0 24,0-24,0 25,0-25,0 24,0-49,25 0</inkml:trace>
  <inkml:trace contextRef="#ctx0" brushRef="#br0" timeOffset="22806">2230 298</inkml:trace>
  <inkml:trace contextRef="#ctx0" brushRef="#br0" timeOffset="23783">2578 298,'0'49,"-25"-49,25 0,0 25,0 25,0-50,0 74,0-49,0 25,0-26,0 26,0 24,0 1,0-50,0 24,0 26,0-51,0 26,0 24,0-49,0 25,0-25,0 24,0-49,25 25,-25 25,0-50</inkml:trace>
  <inkml:trace contextRef="#ctx0" brushRef="#br0" timeOffset="24450">3173 967,'0'-24,"0"24,-25-50,25 25,-24 25,24 0,-25 0,0-49,0 49,0 0,1 0,-1 0,-25 0,25 0,1 49,-26-49,25 25,0 25,0-50,1 74,-1-74,25 74,0-74,0 75,0-75,0 74,25-74,-25 25,24 25,1-50,0 0,0 25,0-25,0-25,-1 25,1 0,0-75,0 75,-25-74,0 74,25-75,-25 26,24 24,-24-25,25 26,0-26,-25 25,0 25,25 0,-50 0,25 25,0 25,0-26,0 26,0-25,0 24,0-24,0 25,0-25,0 24,0-49,0 25,25 25,-25-50,25 0,-25 25</inkml:trace>
  <inkml:trace contextRef="#ctx0" brushRef="#br0" timeOffset="25381">3322 794,'0'25,"25"24,-25-49,0 75,0-75,0 74,0-49,0 24,0 26,0-1,0-74,0 75,0-75,0 25,0 24,0-98,0 24,0-25,0 25,0-24,-25 24,25-50,0 26,0 24,0-49,0 74,25-75,-25 75,0-49,25 24,-25 25,25 0,-1 0,1 25,0 24,0-49,-25 75,25-51,0 26,-25 24,24-74,-24 75,25-50,-25 24,0-49,0 25,0 25,0-100,0 25,0 25,0-74,0 74,0-75,0 26,0 24,0-49,0 74,25-75,0 75,-25-49,25 24,-1 25,1 0,0 0,0 0,0 0,0 0,-1 25,-24 24,25-49,-25 75,25-51,0 26,-25 24,0-49,0 25,0-25,0 24,0 26,0-75,0 25,0 24,25-49</inkml:trace>
  <inkml:trace contextRef="#ctx0" brushRef="#br0" timeOffset="26436">4017 1091,'25'0,"0"0,0 0,-1 0,1 0,0-49,25 49,-26 0,26 0,-25 0,0-25,0 25,-25 0,24 0,1 0,0-50,-25 26,0 24,0-50,0 25,0 25,-25-49,0 49,1-25,-1 25,0 0,-25 0,25 0,1 25,-1-25,-25 49,25-49,1 25,-1 25,0-50,0 74,25-74,0 74,0-74,0 75,25-50,-25 24,25-24,0 25,-1-50,1 25,0 24,0-49,0 0,24 25,-24-25,25 0,-25 0,-1-25,1 25,0 0,0-49,0 49,-1-25</inkml:trace>
  <inkml:trace contextRef="#ctx0" brushRef="#br0" timeOffset="27196">4638 868,'-25'0,"25"0,0 25,0 25,0-50,0 74,-25-49,25 24,0 26,0-50,0 24,25-24,-25 25,0-25,0 24,0-49,0 0,0-74,-25 74,25-75,0 26,0 24,0-50,0 26,25 24,-25-49,0 74,25-75,-1 75,-24-74,25 74,0 0,0-50,24 50,-24 0,0 50,0-50,0 25,0 24,-1-49,1 75,-25-51,25 26,-25 24,25-49,-25 25,0-25,0 24,-25 26,25-75,0 74,0-74,0 25,0 25,25-50</inkml:trace>
  <inkml:trace contextRef="#ctx0" brushRef="#br0" timeOffset="27987">5382 273,'0'0,"0"25,0 24,0-24,0 25,0 24,0 1,-25-1,25 0,0 1,0-1,25 1,-25-1,0 0,0 1,0-1,0-49,25 50,-25-26,0-24,25 25,-25-26,25-24,-25 50</inkml:trace>
  <inkml:trace contextRef="#ctx0" brushRef="#br0" timeOffset="28453">5059 868,'25'0,"0"0,0 0,25 0,-1 0,1 0,-1 0,1 0,25 0,-26 0,1 0,-25 0,24 0,-24 0,0 0,0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31T18:01:09.952"/>
    </inkml:context>
    <inkml:brush xml:id="br0">
      <inkml:brushProperty name="width" value="0.05292" units="cm"/>
      <inkml:brushProperty name="height" value="0.05292" units="cm"/>
      <inkml:brushProperty name="color" value="#C00000"/>
      <inkml:brushProperty name="fitToCurve" value="1"/>
    </inkml:brush>
  </inkml:definitions>
  <inkml:trace contextRef="#ctx0" brushRef="#br0">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2-01T17:21:39.92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2-01T17:21:47.715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593 594,'-25'0,"25"-50,-25 50,0 0,0 0,1 0,-1 0,0 0,0 0,0 0,1 0,-1 0,0 0,0 0,0 50,0-50,1 0,-1 0,0 0,0 0,0 24,1 26,-1-50,25 0,-25 0,25 25,0 24,0-49,0 25,0 24,0-49,25 25,-25 24,25-49,-1 25,1 25,0-50,0 0,0 24,-1-24,1 0,0 50,0-50,0 0,0 0,-1 0,1 0,0 0,0 0,0 0,-25-50,24 50,1 0,0 0,0 0,0-24,-1 24,1 0,0 0,-25-50,25 50,-25-25,25 25,-25 0,25 0,-25-49,0 24,24 25,-24-49,25 24,-50 25,25 0,0-49,0 24,0 25,-24-50,24 26,-25 24,25 0,-25 0,0 0,0-50,0 50,1 0,-1 0,0 0,0 0,0 0,1 0,-1 50,0-50,0 0,0 0,1 0,-1 0,0 0,0 0,0 0,0 24,1-24,-1 50,0-50,0 0,0 0,1 0,24 25,-25-25,25 49,25-49,-25 0,24 25,1 24,0-49,0 0,0 0,-1 0,1 0,0 0,0 0,25 0,-26 0,1 0,0-49,0 49,0 0,-1 0,1-25</inkml:trace>
  <inkml:trace contextRef="#ctx0" brushRef="#br0" timeOffset="1933">617 693,'0'-25,"0"25,0-50,-24 50,24-24,-25 24,0 0,0 0,0 0,1 0,-1 0,0 0,0 0,0 24,25 26,-24-50,-1 0,25 25,0 24,25-49,-25 25,24-25,1 49,25-49,-25 0,-1 0,1 0,0 0,0 0,0 0,-1 0,-24-49,0 24,0 25,0-49,0 24,0 25,-24 0,-1 0,0 0,0 0,0 0,1 0,-1 0,25 25,-25 24,50-49,0 0,-1 0,1 0,0 0,0 0,0 0,-1 0,1-49,-25 24,0 25,-25 0,1 0,-1 0,0 0,0 0,0 0,1 0,-1 25,25 24,0-49,25 25,-1 24,1-49,0 0,0 0,0-49,-1 49,-24-25,25 25,-25 0,25-49,-25 24,0 25,0-50,-25 50,0-24,1 24,-1 0,0 24,0-24,-24 50,24-50,-25 0,25 25,25 24,-24-49,24 25,0 24,0-49,24 0,1 25,0 24,0-49,0 0,-1 0,1-49,0 49,0-25,0 25,-1 0,-24-49,0 24,0 25,-24 0,-1 25,0-25,0 0,0 49,-24-49,24 25,0 24,-24-49,24 0,0 0,0 0,25 25,-25-25,25-25,-25 25,1-49,-1 24,25 25,0-49,-25 49,25-25,-25 25,25-49,0 24,0 25,25 0,0 0,0 0,-25 25,0 24,0-49,-25 25,0-25,0 0,0 0,1 0,-1 0,0 0,25-25,-25 25,50 0,0-49,0 49,-1 0,1 0,0 0,0 0,0 0,-25 49,0-49,0 25,-25-25,25 49,-25-49,0 0,0 0,1 0,-1 0,0 0,0 0,25 0,25 0,0 0,0 0,-1 0,1 0,0 0,0 0,0 0,-1 0,-24 25,25 24,0-49,-25 25,-25-25,0 0,1 0,-1 0,0 0,0-25,50 25,0 0,0 0,-1 0,1 25,0-25,0 50,0-50,-25 0,0 24,-25-48,0 24,0 0,-24 0,24 0,0 0,0 0,25-50,-25 50,50-25,0 25,0 0,0 25,-1-25,1 0,0 50,0-50,0 0,-25 0,-25 0,0 0,0 0,25-50,25 50,-25-25,25 25,0 0,0 0,-1 0,1 0,0 0,0-49,0 24,-1 25,1 0,0 0,0 0,0-49,-1 24,1 25,-25 0,-25 0,25 0,-24 0,-1 25,-25-25,25 49,1-49,-1 0,0 0,0 0,25 25,-25-25,50 0,-25-25,25 25,0 0,0-49,-1 24,1 25,0-49,0 24,0 25,-25-50,24 26,1 24,-25 0,25 0,-50 0,25 0,0 24,-25 26,25-50,-24 25,24 24,0-49,0 25,0 24,0-98,24 24,-24 25,25 0,0 0,-50 0,25 25,-25 24,1-49,24 0,-25 25,0 24,25-98,0 24,0 25,25-49,-25 24,0 25,25-49,-25 24,24 25,1 0,-25-50,0 26,25 24,-25 24,0 26,0-50,-25 25,25 24,0-49,0 25,-25 24,25-49,-24 25,24 24,-25-49,0 0,0 0,0 0,1 0,-1 0,0 0,0 0,0 0,1 0,-1 0,50 0,-25 0</inkml:trace>
  <inkml:trace contextRef="#ctx0" brushRef="#br0" timeOffset="28085">518 618,'-25'0,"25"-24,25 24,0 0,0 0,0 0,-1 0,1 0,0 0,0 0,25 0,-26 0,26 0,0-50,-26 50,26 0,-25-25,25 25,-1 0,1 0,-1 0,1 0,0 0,-1 0,-24-49,25 49,-1 0,-24 0,25-25,-1 25,-24 0,0 0,25 0,-25 0,-1 0,1 0,0 0,0 0,-50 0,50 0,-50 0,50 0</inkml:trace>
  <inkml:trace contextRef="#ctx0" brushRef="#br0" timeOffset="32838">2404 297,'0'0,"-25"0,1-50,-1 26,0 24,0 0,0 0,0 0,1 0,-1 24,25 26,0-50,0 25,0 24,0-49,25 74,-1-74,1 25,0 24,0-49,0 25,0 25,-1-50,1 24,0 26,-25-50,0 25,0 24,-25-49,0 0,1 25,-1-25,0 0,0 0,-25-25,26 25,-1 0,0 0,0 0,0 0</inkml:trace>
  <inkml:trace contextRef="#ctx0" brushRef="#br0" timeOffset="33680">2752 0,'0'25,"0"24,0-49,-25 74,25-74,0 75,-25-51,25 26,0-25,0 24,-25 25,25-49,0 24,0 26,0-75,0 74,0-74,0 25,0 24,0-49,0 25,0 24</inkml:trace>
  <inkml:trace contextRef="#ctx0" brushRef="#br0" timeOffset="34163">2454 371,'25'25,"-1"-25,1 0,0-25,25 25,-25 0,24 25,-24-25,25 49,-26-49,26 0,-25 0,0 0,0 0</inkml:trace>
  <inkml:trace contextRef="#ctx0" brushRef="#br0" timeOffset="34599">3074 470,'0'49,"0"-49,-25 25,1 25,24-50,0 74,-25-74,25 25,0 24,-25-49,25 25,0 24,0-49</inkml:trace>
  <inkml:trace contextRef="#ctx0" brushRef="#br0" timeOffset="35285">3025 74</inkml:trace>
  <inkml:trace contextRef="#ctx0" brushRef="#br0" timeOffset="35893">3446 594,'25'-50,"-25"25,0 25,0-49,0 24,0 25,-25 0,1 0,-1 0,0 0,0 0,-24 0,24 0,0 25,0 24,0-49,25 25,-25 25,25-26,0 26,0-50,25 25,-25 24,50-49,-50 25,25-25,0 0,-1 0,1 0,0-25,0 25,-25-49,0 24,25 25,-25-50,0 26,0-26,0 25,0 50,0 25,0-50,24 24,-48 26,24-25,0 24,0 25,0-49,-25 24,25-24,-25 25,25-26,-25 26,0-50,-24 0,24 25,0-25,0 0,0 0,1 0,-1 0,0 0</inkml:trace>
  <inkml:trace contextRef="#ctx0" brushRef="#br0" timeOffset="36890">3719 519,'0'25,"-24"-25,24 50,-25-26,25 26,-25-50,25 25,-25 24,25-49,0 25,-25 24,25-98,0 24,0-24,0 24,0 25,25-74,-25 74,25-75,-25 75,25-49,0 24,-1-24,1 24,0 25,0 0,0 0,-1 0,1 0,-25 25,0 24,0-24,0 24,0-49,0 25,0 25,0-50,0 24,-25 26,25-100,0 26,0 24,25-75,-25 75,0-49,25 24,0 25,-25-49,25 24,0 25,-1 0,1 0,0 0,0 0,0 0,-1 0,1 25,-25 24,25-49,-25 25,0 24,25-49,-25 25,0 25,0-50,-25 24,25 26,0-50,0 25,-25 24</inkml:trace>
  <inkml:trace contextRef="#ctx0" brushRef="#br0" timeOffset="37950">4687 519,'0'0,"0"-49,0 24,0 25,-25-49,25 24,-24 25,24-49,-25 49,0-25,-25 25,25 0,1 25,-1-25,0 49,0-49,0 25,1 24,-1-49,0 74,0-74,25 25,0 25,0-50,0 24,0 26,25-50,0 0,0 0,-1 0,1 0,0 0,0 0,0-50,-1 26,1-26,0 25,0 25,0-49,-25 24,0 25,0 0,0 25,0 24,0-24,-25 25,25-50,0 74,0-74,25 25,-25 24,25-49,-25 25,24 24,1-49,-50 0,50 0,-50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2-01T17:22:34.096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25 595,'-25'0,"50"0,0 0,-1 0,1 0,0 0,0 0,0 0,-1 0,1 0,0 25,0-25,24 0,-24 0,25 0,0 0,-26 0,26 50,0-50,-26 0,26 0,-25 0,24-50,-24 50,0 0,25 0,-26 0,1 0,25-25,-25 25,-1 0,26 0,-25 0,0 0,-1 0,1 0,0 0,0-49,24 49,-24 0,25 0,-25-25,-1 25,1 0,0 0,0 0,-25 0,25 0</inkml:trace>
  <inkml:trace contextRef="#ctx0" brushRef="#br0" timeOffset="1497">2059 298,'0'0,"0"-50,-25 50,25-25,-25 25,0 0,1 0,-1-49,0 49,0 49,0-49,1 0,-1 25,25 25,0-50,0 24,0 26,0-50,25 25,-25 24,0-49,24 25,1-25,-25 50,25-100,0 100,0-50,-1 0,1 0,0 0,0 25,0-25,-1 0,-24 49,25-49,-25 0,25 0,-25 25,0 25,0-50,-25 25,0-25,25 49,-24-49,-1 0,0 0,0 25,0-25,1 0,-1 0,0 0,0 50,0-50,1-50,-1 50,0 0,0-25</inkml:trace>
  <inkml:trace contextRef="#ctx0" brushRef="#br0" timeOffset="2510">2431 25,'0'49,"0"-49,-25 25,25 25,0-25,0 24,0-24,0 25,-25-26,25 26,0 24,0-74,0 75,0-50,0 24,0-24,0 25,0-25,0 24,0-49,25 25,-25 25</inkml:trace>
  <inkml:trace contextRef="#ctx0" brushRef="#br0" timeOffset="3039">2232 298,'-24'0,"48"0,1 0,0 0,0 0,0 0,-1 24,1-24,0 0,25 0,-50 50,25-50,-1 0,1 0</inkml:trace>
  <inkml:trace contextRef="#ctx0" brushRef="#br0" timeOffset="3491">2654 248,'0'50,"0"-50,0 24,25 26,-25-50,0 25,25 24,-25-24,25 25,-25-25,24 24,1-49,-25 75,25-75,-25 0,25 25,-25 24,25-49</inkml:trace>
  <inkml:trace contextRef="#ctx0" brushRef="#br0" timeOffset="3912">3026 372,'0'0,"0"25,-25 24,1-49,24 25,-25 25,0-25,0 24,0 26,1-50,-1 24,0-24,-25 25,26 24,-1-49,0 24,0-24,0 25,25-25,-24 24,-1-24,25 25,0-50,0 24,0 26</inkml:trace>
  <inkml:trace contextRef="#ctx0" brushRef="#br0" timeOffset="4504">3398 0,'0'0,"0"0,0 25,-25 24,25-49,0 75,-24-75,24 74,-25-74,25 75,-25-51,25 26,-25-25,25 24,0 26,0-50,-25 24,25-49,0 75,0-50,0 24,0-49</inkml:trace>
  <inkml:trace contextRef="#ctx0" brushRef="#br0" timeOffset="5066">3473 595,'-25'0,"50"0,-25 0,25 0,-1 25,1-25,0 0,0 50,0-50,-1 0,1 0,0 0,0-50,0 25,-25 25,0-49,24 24,-24 25,-24 0,24-50,0 25,-25 25,0 0,0 0,0 0,25-49,-49 98,24-49,0 0,-24 0,24 25,0 25,0-25,0 24,25-49,-25 25,25 25,0-25,0 24,0-24,25 25,-25-50,25 24,0 26,0-50,24 0,-24 25,0-25,0 0,24 0,-24 0,0 0,25 0,-26 0,1-25,0 25,0 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D549-83B6-4F77-B03D-23A093C46B46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A687-696E-4F92-A651-29EE49EC8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D549-83B6-4F77-B03D-23A093C46B46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A687-696E-4F92-A651-29EE49EC8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D549-83B6-4F77-B03D-23A093C46B46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A687-696E-4F92-A651-29EE49EC8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D549-83B6-4F77-B03D-23A093C46B46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A687-696E-4F92-A651-29EE49EC8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D549-83B6-4F77-B03D-23A093C46B46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A687-696E-4F92-A651-29EE49EC8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D549-83B6-4F77-B03D-23A093C46B46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A687-696E-4F92-A651-29EE49EC8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D549-83B6-4F77-B03D-23A093C46B46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A687-696E-4F92-A651-29EE49EC8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D549-83B6-4F77-B03D-23A093C46B46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A687-696E-4F92-A651-29EE49EC8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D549-83B6-4F77-B03D-23A093C46B46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A687-696E-4F92-A651-29EE49EC8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D549-83B6-4F77-B03D-23A093C46B46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A687-696E-4F92-A651-29EE49EC8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D549-83B6-4F77-B03D-23A093C46B46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A687-696E-4F92-A651-29EE49EC8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549-83B6-4F77-B03D-23A093C46B46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0A687-696E-4F92-A651-29EE49EC8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7.emf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13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3.emf"/><Relationship Id="rId12" Type="http://schemas.openxmlformats.org/officeDocument/2006/relationships/customXml" Target="../ink/ink12.xml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11" Type="http://schemas.openxmlformats.org/officeDocument/2006/relationships/image" Target="../media/image15.emf"/><Relationship Id="rId5" Type="http://schemas.openxmlformats.org/officeDocument/2006/relationships/image" Target="../media/image12.emf"/><Relationship Id="rId10" Type="http://schemas.openxmlformats.org/officeDocument/2006/relationships/customXml" Target="../ink/ink11.xml"/><Relationship Id="rId4" Type="http://schemas.openxmlformats.org/officeDocument/2006/relationships/customXml" Target="../ink/ink8.xml"/><Relationship Id="rId9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Reproductive Parts of a Flowering Plant</a:t>
            </a:r>
            <a:endParaRPr lang="en-US" dirty="0"/>
          </a:p>
        </p:txBody>
      </p:sp>
      <p:pic>
        <p:nvPicPr>
          <p:cNvPr id="4" name="Picture 11" descr="flower 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0"/>
            <a:ext cx="2286000" cy="2209800"/>
          </a:xfrm>
          <a:prstGeom prst="rect">
            <a:avLst/>
          </a:prstGeom>
          <a:noFill/>
        </p:spPr>
      </p:pic>
      <p:pic>
        <p:nvPicPr>
          <p:cNvPr id="5" name="Picture 26" descr="desert flower 2"/>
          <p:cNvPicPr>
            <a:picLocks noChangeAspect="1" noChangeArrowheads="1"/>
          </p:cNvPicPr>
          <p:nvPr/>
        </p:nvPicPr>
        <p:blipFill>
          <a:blip r:embed="rId3" cstate="print"/>
          <a:srcRect l="1071" r="3215"/>
          <a:stretch>
            <a:fillRect/>
          </a:stretch>
        </p:blipFill>
        <p:spPr bwMode="auto">
          <a:xfrm>
            <a:off x="5257800" y="3886200"/>
            <a:ext cx="3067050" cy="2625725"/>
          </a:xfrm>
          <a:prstGeom prst="rect">
            <a:avLst/>
          </a:prstGeom>
          <a:noFill/>
        </p:spPr>
      </p:pic>
      <p:pic>
        <p:nvPicPr>
          <p:cNvPr id="6" name="Picture 10" descr="daisy 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352800"/>
            <a:ext cx="172085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243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Flowers contain the reproductive organs of </a:t>
            </a:r>
            <a:r>
              <a:rPr lang="en-US" b="1" dirty="0" smtClean="0"/>
              <a:t>angiosperms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Flowers come in many shapes, colors, and fragrances that attract pollinators or catch the wind.</a:t>
            </a:r>
            <a:endParaRPr lang="en-US" dirty="0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362200" y="3048281"/>
            <a:ext cx="4433887" cy="3493807"/>
            <a:chOff x="2967" y="210"/>
            <a:chExt cx="2793" cy="3948"/>
          </a:xfrm>
        </p:grpSpPr>
        <p:pic>
          <p:nvPicPr>
            <p:cNvPr id="5" name="Picture 3" descr="bio_ch24_62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67" y="573"/>
              <a:ext cx="2654" cy="3469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179" y="997"/>
              <a:ext cx="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 b="1"/>
                <a:t>Filament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723" y="823"/>
              <a:ext cx="5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 b="1"/>
                <a:t>Anther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404" y="718"/>
              <a:ext cx="5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 b="1"/>
                <a:t>Stigma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743" y="888"/>
              <a:ext cx="49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2000" b="1"/>
                <a:t>Style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5043" y="1128"/>
              <a:ext cx="5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800" b="1"/>
                <a:t>Ovary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5175" y="468"/>
              <a:ext cx="5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 dirty="0"/>
                <a:t>Pistil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5206" y="3622"/>
              <a:ext cx="5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/>
                <a:t>Petal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4662" y="3870"/>
              <a:ext cx="6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 sz="2400"/>
                <a:t>Sepal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3401" y="3792"/>
              <a:ext cx="6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>
                <a:spcBef>
                  <a:spcPct val="0"/>
                </a:spcBef>
              </a:pPr>
              <a:r>
                <a:rPr lang="en-US" sz="2400"/>
                <a:t>Ovule</a:t>
              </a: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3106" y="210"/>
              <a:ext cx="77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 eaLnBrk="0" hangingPunct="0">
                <a:spcBef>
                  <a:spcPct val="0"/>
                </a:spcBef>
              </a:pPr>
              <a:r>
                <a:rPr lang="en-US" sz="2400" dirty="0"/>
                <a:t>Stamen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Flowers usually contain the following parts: sepals, petals, stamen, and pistils.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b="1" u="sng" dirty="0" smtClean="0"/>
              <a:t>Sepal</a:t>
            </a:r>
            <a:r>
              <a:rPr lang="en-US" dirty="0" smtClean="0"/>
              <a:t> – encloses &amp; protects the flower before it blooms (it covers </a:t>
            </a:r>
            <a:r>
              <a:rPr lang="en-US" smtClean="0"/>
              <a:t>the flower bud)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b="1" u="sng" dirty="0" smtClean="0"/>
              <a:t>Petals</a:t>
            </a:r>
            <a:r>
              <a:rPr lang="en-US" dirty="0" smtClean="0"/>
              <a:t> – broad, flat, and thin – they vary in shapes and colors.  They attract insects or other animals to the flower. </a:t>
            </a:r>
            <a:endParaRPr lang="en-US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3.  </a:t>
            </a:r>
            <a:r>
              <a:rPr lang="en-US" sz="3200" b="1" dirty="0" smtClean="0"/>
              <a:t>Stamen</a:t>
            </a:r>
            <a:r>
              <a:rPr lang="en-US" sz="3200" dirty="0" smtClean="0"/>
              <a:t> – male reproductive structure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dirty="0" smtClean="0"/>
              <a:t>3a.  </a:t>
            </a:r>
            <a:r>
              <a:rPr lang="en-US" b="1" u="sng" dirty="0"/>
              <a:t>a</a:t>
            </a:r>
            <a:r>
              <a:rPr lang="en-US" b="1" u="sng" dirty="0" smtClean="0"/>
              <a:t>nther</a:t>
            </a:r>
            <a:r>
              <a:rPr lang="en-US" dirty="0" smtClean="0"/>
              <a:t> – sac-like structure that produces </a:t>
            </a:r>
            <a:r>
              <a:rPr lang="en-US" dirty="0" smtClean="0"/>
              <a:t>pollen (contains </a:t>
            </a:r>
            <a:r>
              <a:rPr lang="en-US" smtClean="0"/>
              <a:t>sperm cell)</a:t>
            </a:r>
            <a:endParaRPr lang="en-US" dirty="0" smtClean="0"/>
          </a:p>
          <a:p>
            <a:endParaRPr lang="en-US" sz="1000" dirty="0"/>
          </a:p>
          <a:p>
            <a:r>
              <a:rPr lang="en-US" dirty="0" smtClean="0"/>
              <a:t>3b. </a:t>
            </a:r>
            <a:r>
              <a:rPr lang="en-US" b="1" u="sng" dirty="0" smtClean="0"/>
              <a:t>Filament</a:t>
            </a:r>
            <a:r>
              <a:rPr lang="en-US" dirty="0" smtClean="0"/>
              <a:t> – thin stalk that holds the anther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-584768325" y="-578534213"/>
              <a:ext cx="26987" cy="26988"/>
            </p14:xfrm>
          </p:contentPart>
        </mc:Choice>
        <mc:Fallback xmlns=""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584777680" y="-578543569"/>
                <a:ext cx="45698" cy="457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00400" y="4286250"/>
              <a:ext cx="1068388" cy="1901825"/>
            </p14:xfrm>
          </p:contentPart>
        </mc:Choice>
        <mc:Fallback xmlns=""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91041" y="4276890"/>
                <a:ext cx="1087106" cy="19205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63738" y="4205288"/>
              <a:ext cx="1295400" cy="482600"/>
            </p14:xfrm>
          </p:contentPart>
        </mc:Choice>
        <mc:Fallback xmlns=""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54377" y="4195924"/>
                <a:ext cx="1314122" cy="5013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21175" y="4179888"/>
              <a:ext cx="1492250" cy="320675"/>
            </p14:xfrm>
          </p:contentPart>
        </mc:Choice>
        <mc:Fallback xmlns="">
          <p:pic>
            <p:nvPicPr>
              <p:cNvPr id="10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311815" y="4170530"/>
                <a:ext cx="1510971" cy="3393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3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02075" y="5072063"/>
              <a:ext cx="2054225" cy="554037"/>
            </p14:xfrm>
          </p:contentPart>
        </mc:Choice>
        <mc:Fallback xmlns="">
          <p:pic>
            <p:nvPicPr>
              <p:cNvPr id="103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892715" y="5062703"/>
                <a:ext cx="2072946" cy="5727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3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005588" y="6662738"/>
              <a:ext cx="0" cy="0"/>
            </p14:xfrm>
          </p:contentPart>
        </mc:Choice>
        <mc:Fallback xmlns="">
          <p:pic>
            <p:nvPicPr>
              <p:cNvPr id="103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2005588" y="6662738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4.  </a:t>
            </a:r>
            <a:r>
              <a:rPr lang="en-US" sz="3200" b="1" u="sng" dirty="0" smtClean="0"/>
              <a:t>Pistil</a:t>
            </a:r>
            <a:r>
              <a:rPr lang="en-US" sz="3200" dirty="0" smtClean="0"/>
              <a:t> – female reproductive structure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5052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4a. </a:t>
            </a:r>
            <a:r>
              <a:rPr lang="en-US" b="1" u="sng" dirty="0" smtClean="0">
                <a:solidFill>
                  <a:srgbClr val="00B050"/>
                </a:solidFill>
              </a:rPr>
              <a:t>Stigma</a:t>
            </a:r>
            <a:r>
              <a:rPr lang="en-US" dirty="0" smtClean="0">
                <a:solidFill>
                  <a:srgbClr val="00B050"/>
                </a:solidFill>
              </a:rPr>
              <a:t> – the tip of the pistil; often sticky or feathery; it captures the pollen</a:t>
            </a:r>
          </a:p>
          <a:p>
            <a:r>
              <a:rPr lang="en-US" dirty="0" smtClean="0"/>
              <a:t>4b. </a:t>
            </a:r>
            <a:r>
              <a:rPr lang="en-US" b="1" u="sng" dirty="0" smtClean="0"/>
              <a:t>Style</a:t>
            </a:r>
            <a:r>
              <a:rPr lang="en-US" b="1" dirty="0" smtClean="0"/>
              <a:t> – </a:t>
            </a:r>
            <a:r>
              <a:rPr lang="en-US" dirty="0" smtClean="0"/>
              <a:t>long slender part of the pistil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4c. </a:t>
            </a:r>
            <a:r>
              <a:rPr lang="en-US" b="1" u="sng" dirty="0" smtClean="0">
                <a:solidFill>
                  <a:srgbClr val="00B050"/>
                </a:solidFill>
              </a:rPr>
              <a:t>Ovary</a:t>
            </a:r>
            <a:r>
              <a:rPr lang="en-US" dirty="0" smtClean="0">
                <a:solidFill>
                  <a:srgbClr val="00B050"/>
                </a:solidFill>
              </a:rPr>
              <a:t> – rounded base of the pistil that contain the ovules</a:t>
            </a:r>
          </a:p>
          <a:p>
            <a:r>
              <a:rPr lang="en-US" dirty="0" smtClean="0"/>
              <a:t>4d. </a:t>
            </a:r>
            <a:r>
              <a:rPr lang="en-US" b="1" u="sng" dirty="0" smtClean="0"/>
              <a:t>Ovule</a:t>
            </a:r>
            <a:r>
              <a:rPr lang="en-US" dirty="0" smtClean="0"/>
              <a:t> – </a:t>
            </a:r>
            <a:r>
              <a:rPr lang="en-US" dirty="0" smtClean="0"/>
              <a:t>contains </a:t>
            </a:r>
            <a:r>
              <a:rPr lang="en-US" dirty="0" smtClean="0"/>
              <a:t>an egg cell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41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-2147483648" y="-2147483648"/>
              <a:ext cx="0" cy="0"/>
            </p14:xfrm>
          </p:contentPart>
        </mc:Choice>
        <mc:Fallback xmlns="">
          <p:pic>
            <p:nvPicPr>
              <p:cNvPr id="1741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147483648" y="-2147483648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41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52838" y="4527550"/>
              <a:ext cx="1687512" cy="384175"/>
            </p14:xfrm>
          </p:contentPart>
        </mc:Choice>
        <mc:Fallback xmlns="">
          <p:pic>
            <p:nvPicPr>
              <p:cNvPr id="1741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43479" y="4518189"/>
                <a:ext cx="1706230" cy="4028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741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84613" y="4983163"/>
              <a:ext cx="1393825" cy="455612"/>
            </p14:xfrm>
          </p:contentPart>
        </mc:Choice>
        <mc:Fallback xmlns="">
          <p:pic>
            <p:nvPicPr>
              <p:cNvPr id="1741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875251" y="4973806"/>
                <a:ext cx="1412549" cy="4743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741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62413" y="5653088"/>
              <a:ext cx="1617662" cy="455612"/>
            </p14:xfrm>
          </p:contentPart>
        </mc:Choice>
        <mc:Fallback xmlns="">
          <p:pic>
            <p:nvPicPr>
              <p:cNvPr id="1741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53054" y="5643731"/>
                <a:ext cx="1636380" cy="4743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741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01825" y="4589463"/>
              <a:ext cx="973138" cy="420687"/>
            </p14:xfrm>
          </p:contentPart>
        </mc:Choice>
        <mc:Fallback xmlns="">
          <p:pic>
            <p:nvPicPr>
              <p:cNvPr id="1741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92464" y="4580106"/>
                <a:ext cx="991859" cy="43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741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05200" y="4795838"/>
              <a:ext cx="1906588" cy="1716087"/>
            </p14:xfrm>
          </p:contentPart>
        </mc:Choice>
        <mc:Fallback xmlns="">
          <p:pic>
            <p:nvPicPr>
              <p:cNvPr id="1741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495840" y="4786478"/>
                <a:ext cx="1925308" cy="173480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Pollination and Fertilization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i="1" u="sng" dirty="0" smtClean="0"/>
              <a:t>Pollination</a:t>
            </a:r>
            <a:r>
              <a:rPr lang="en-US" sz="3000" dirty="0" smtClean="0"/>
              <a:t> – transfer of pollen from stamen to pistil</a:t>
            </a:r>
            <a:endParaRPr lang="en-US" sz="3000" i="1" u="sng" dirty="0" smtClean="0"/>
          </a:p>
          <a:p>
            <a:r>
              <a:rPr lang="en-US" dirty="0" smtClean="0"/>
              <a:t>1. Anther produces pollen – Pollen contain sperm cells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2. Pollen gets transferred to the stigma by insects, birds, bats, wind…</a:t>
            </a:r>
          </a:p>
          <a:p>
            <a:r>
              <a:rPr lang="en-US" dirty="0" smtClean="0"/>
              <a:t>3. A pollen tube forms in the style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4. Sperm cells from the pollen travel down to the ovules in the ovary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5. Sperm cells (in the pollen) fertilize the eggs (in the ovules)</a:t>
            </a:r>
          </a:p>
          <a:p>
            <a:pPr>
              <a:buNone/>
            </a:pPr>
            <a:r>
              <a:rPr lang="en-US" sz="3000" i="1" u="sng" dirty="0" smtClean="0"/>
              <a:t>Fertilization</a:t>
            </a:r>
            <a:r>
              <a:rPr lang="en-US" sz="3000" dirty="0" smtClean="0"/>
              <a:t> – when the sperm cell unites with the egg cell (a zygote is formed)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3000" b="1" u="sng" dirty="0" smtClean="0"/>
              <a:t>From Flower to Fruit</a:t>
            </a:r>
          </a:p>
          <a:p>
            <a:pPr>
              <a:buNone/>
            </a:pPr>
            <a:endParaRPr lang="en-US" sz="1400" b="1" u="sng" dirty="0" smtClean="0"/>
          </a:p>
          <a:p>
            <a:pPr>
              <a:buNone/>
            </a:pPr>
            <a:r>
              <a:rPr lang="en-US" sz="3000" dirty="0" smtClean="0"/>
              <a:t>6. Petals and stamen fall away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3000" dirty="0" smtClean="0"/>
              <a:t>7. The ovary develops into the fruit and the ovules develop into the seeds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3000" dirty="0" smtClean="0"/>
              <a:t>8. The seeds disperse and grow into new plants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0B880C3264B4396E24B77F3290475" ma:contentTypeVersion="0" ma:contentTypeDescription="Create a new document." ma:contentTypeScope="" ma:versionID="c582fe6f2b7cb2d65a4991912e57c43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9E1044B-CB5E-4EB2-B7C3-6203A1D1249C}"/>
</file>

<file path=customXml/itemProps2.xml><?xml version="1.0" encoding="utf-8"?>
<ds:datastoreItem xmlns:ds="http://schemas.openxmlformats.org/officeDocument/2006/customXml" ds:itemID="{698AEAA4-3826-4C46-A9EE-353F9A242A3E}"/>
</file>

<file path=customXml/itemProps3.xml><?xml version="1.0" encoding="utf-8"?>
<ds:datastoreItem xmlns:ds="http://schemas.openxmlformats.org/officeDocument/2006/customXml" ds:itemID="{530C482B-0EF4-4204-981D-FFC8ED3C6D0A}"/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322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Reproductive Parts of a Flowering Plant</vt:lpstr>
      <vt:lpstr>PowerPoint Presentation</vt:lpstr>
      <vt:lpstr>PowerPoint Presentation</vt:lpstr>
      <vt:lpstr>3.  Stamen – male reproductive structure</vt:lpstr>
      <vt:lpstr>4.  Pistil – female reproductive structure</vt:lpstr>
      <vt:lpstr>Pollination and Fertilization</vt:lpstr>
      <vt:lpstr>PowerPoint Presentation</vt:lpstr>
    </vt:vector>
  </TitlesOfParts>
  <Company>Williamson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Parts of a Flowering Plant</dc:title>
  <dc:creator>sandyw2</dc:creator>
  <cp:lastModifiedBy>Sandy Williams</cp:lastModifiedBy>
  <cp:revision>53</cp:revision>
  <dcterms:created xsi:type="dcterms:W3CDTF">2011-01-31T17:38:04Z</dcterms:created>
  <dcterms:modified xsi:type="dcterms:W3CDTF">2011-12-02T14:20:21Z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0x0101006910B880C3264B4396E24B77F3290475</vt:lpwstr>
  </property>
</Properties>
</file>