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1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9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3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9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2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3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14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3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E911-C3DC-489B-9529-CBF7B5A29449}" type="datetimeFigureOut">
              <a:rPr lang="en-US" smtClean="0"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CB8A0-8F35-4BA6-BFD3-BD8DE4388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6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1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Metropolitan Nashville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Porter, Karhonda (MNPS)</dc:creator>
  <cp:lastModifiedBy>Porter, Karhonda (MNPS)</cp:lastModifiedBy>
  <cp:revision>4</cp:revision>
  <cp:lastPrinted>2012-04-18T15:08:08Z</cp:lastPrinted>
  <dcterms:created xsi:type="dcterms:W3CDTF">2012-04-18T13:40:51Z</dcterms:created>
  <dcterms:modified xsi:type="dcterms:W3CDTF">2012-11-13T14:46:24Z</dcterms:modified>
</cp:coreProperties>
</file>