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0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8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8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EFDF-D3AB-4452-B43F-D1AF440124F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FC7B-7620-4326-9EBA-8D71270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Photosynthesis and Cellular Respiration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Ingredients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Sunlight (energy)</a:t>
            </a:r>
          </a:p>
          <a:p>
            <a:r>
              <a:rPr lang="en-US" dirty="0" smtClean="0">
                <a:latin typeface="Bradley Hand ITC" pitchFamily="66" charset="0"/>
              </a:rPr>
              <a:t>Carbon dioxide (CO</a:t>
            </a:r>
            <a:r>
              <a:rPr lang="en-US" baseline="-25000" dirty="0" smtClean="0">
                <a:latin typeface="Bradley Hand ITC" pitchFamily="66" charset="0"/>
              </a:rPr>
              <a:t>2</a:t>
            </a:r>
            <a:r>
              <a:rPr lang="en-US" dirty="0" smtClean="0">
                <a:latin typeface="Bradley Hand ITC" pitchFamily="66" charset="0"/>
              </a:rPr>
              <a:t>)</a:t>
            </a:r>
          </a:p>
          <a:p>
            <a:r>
              <a:rPr lang="en-US" dirty="0" smtClean="0">
                <a:latin typeface="Bradley Hand ITC" pitchFamily="66" charset="0"/>
              </a:rPr>
              <a:t>Water (H</a:t>
            </a:r>
            <a:r>
              <a:rPr lang="en-US" baseline="-25000" dirty="0" smtClean="0">
                <a:latin typeface="Bradley Hand ITC" pitchFamily="66" charset="0"/>
              </a:rPr>
              <a:t>2</a:t>
            </a:r>
            <a:r>
              <a:rPr lang="en-US" dirty="0" smtClean="0">
                <a:latin typeface="Bradley Hand ITC" pitchFamily="66" charset="0"/>
              </a:rPr>
              <a:t>O)</a:t>
            </a:r>
          </a:p>
          <a:p>
            <a:endParaRPr lang="en-US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6324600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Products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Oxygen 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(O</a:t>
            </a:r>
            <a:r>
              <a:rPr lang="en-US" baseline="-25000" dirty="0" smtClean="0">
                <a:solidFill>
                  <a:schemeClr val="bg1"/>
                </a:solidFill>
                <a:latin typeface="Bradley Hand ITC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Food (glucose)</a:t>
            </a:r>
            <a:endParaRPr lang="en-US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6324600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Where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Mitochondria 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324600"/>
            <a:ext cx="200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Ingredients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Oxygen (O</a:t>
            </a:r>
            <a:r>
              <a:rPr lang="en-US" baseline="-25000" dirty="0" smtClean="0">
                <a:latin typeface="Bradley Hand ITC" pitchFamily="66" charset="0"/>
              </a:rPr>
              <a:t>2</a:t>
            </a:r>
            <a:r>
              <a:rPr lang="en-US" dirty="0" smtClean="0">
                <a:latin typeface="Bradley Hand ITC" pitchFamily="66" charset="0"/>
              </a:rPr>
              <a:t>)</a:t>
            </a:r>
          </a:p>
          <a:p>
            <a:r>
              <a:rPr lang="en-US" dirty="0" smtClean="0">
                <a:latin typeface="Bradley Hand ITC" pitchFamily="66" charset="0"/>
              </a:rPr>
              <a:t>Food (glucose)</a:t>
            </a:r>
          </a:p>
          <a:p>
            <a:pPr marL="0" indent="0">
              <a:buNone/>
            </a:pPr>
            <a:endParaRPr lang="en-US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324600"/>
            <a:ext cx="200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Products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Carbon dioxide (CO</a:t>
            </a:r>
            <a:r>
              <a:rPr lang="en-US" baseline="-25000" dirty="0" smtClean="0">
                <a:solidFill>
                  <a:schemeClr val="bg1"/>
                </a:solidFill>
                <a:latin typeface="Bradley Hand ITC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Water (H</a:t>
            </a:r>
            <a:r>
              <a:rPr lang="en-US" baseline="-25000" dirty="0" smtClean="0">
                <a:solidFill>
                  <a:schemeClr val="bg1"/>
                </a:solidFill>
                <a:latin typeface="Bradley Hand ITC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O)</a:t>
            </a:r>
          </a:p>
          <a:p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energy</a:t>
            </a:r>
            <a:endParaRPr lang="en-US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324600"/>
            <a:ext cx="200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1. Take 2 pieces of paper and layer them so that about 5cm of each paper is showing.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429000"/>
            <a:ext cx="1981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124200"/>
            <a:ext cx="1981200" cy="2667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Fold the paper in half.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429000"/>
            <a:ext cx="1981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142095"/>
            <a:ext cx="1981200" cy="2667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Up Arrow 5"/>
          <p:cNvSpPr/>
          <p:nvPr/>
        </p:nvSpPr>
        <p:spPr>
          <a:xfrm rot="16200000" flipH="1">
            <a:off x="4343400" y="3980295"/>
            <a:ext cx="1295400" cy="990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4596822"/>
            <a:ext cx="19812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4285095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30072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3609109"/>
            <a:ext cx="1981200" cy="13427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Staple along the top edge.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7000" y="4596822"/>
            <a:ext cx="19812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4285095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30072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3609109"/>
            <a:ext cx="1981200" cy="13427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NSteiner\AppData\Local\Microsoft\Windows\Temporary Internet Files\Content.IE5\DHUGD7IK\MC9002810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69105" flipH="1">
            <a:off x="5324155" y="2802029"/>
            <a:ext cx="1366482" cy="117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6629400" y="3733800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3725333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4. Cut through the top three layers, at the middle of the book.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7000" y="4596822"/>
            <a:ext cx="19812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4285095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30072"/>
            <a:ext cx="1981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3609109"/>
            <a:ext cx="1981200" cy="13427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629400" y="3733800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3725333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NSteiner\AppData\Local\Microsoft\Windows\Temporary Internet Files\Content.IE5\31RCM2T0\MC90043478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57" y="5562600"/>
            <a:ext cx="1600086" cy="160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endCxn id="2050" idx="0"/>
          </p:cNvCxnSpPr>
          <p:nvPr/>
        </p:nvCxnSpPr>
        <p:spPr>
          <a:xfrm>
            <a:off x="7461956" y="3609109"/>
            <a:ext cx="5644" cy="195349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5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The top layer gets a title.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4596822"/>
            <a:ext cx="76962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4285095"/>
            <a:ext cx="7696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3930072"/>
            <a:ext cx="7696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09109"/>
            <a:ext cx="7696200" cy="13427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0" y="3745345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3725333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24400" y="3583709"/>
            <a:ext cx="5644" cy="195349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24000" y="4089888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Photosynthesis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3" name="Content Placeholder 1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089888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Cellular Respiration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6. The next layers get  titles.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4596822"/>
            <a:ext cx="76962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4285095"/>
            <a:ext cx="7696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3930072"/>
            <a:ext cx="7696200" cy="1333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09109"/>
            <a:ext cx="7696200" cy="13427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0" y="3745345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3725333"/>
            <a:ext cx="279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24400" y="3583709"/>
            <a:ext cx="5644" cy="195349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24000" y="4089888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Photosynthesis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3" name="Content Placeholder 1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089888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Cellular Respiration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32607" y="4876800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Bradley Hand ITC" pitchFamily="66" charset="0"/>
              </a:rPr>
              <a:t>Where</a:t>
            </a:r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0467" y="4886980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Bradley Hand ITC" pitchFamily="66" charset="0"/>
              </a:rPr>
              <a:t>Where</a:t>
            </a:r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5191780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Bradley Hand ITC" pitchFamily="66" charset="0"/>
              </a:rPr>
              <a:t>Ingredients</a:t>
            </a:r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0885" y="5181600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Bradley Hand ITC" pitchFamily="66" charset="0"/>
              </a:rPr>
              <a:t>Ingredients</a:t>
            </a:r>
            <a:endParaRPr lang="en-US" sz="2800" b="1" dirty="0">
              <a:latin typeface="Bradley Hand ITC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5572780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Products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5562600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Products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 each layer write the following information.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Where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Chloroplasts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6324600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154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How to Make a Photosynthesis and Cellular Respiration Foldable</vt:lpstr>
      <vt:lpstr>1. Take 2 pieces of paper and layer them so that about 5cm of each paper is showing.</vt:lpstr>
      <vt:lpstr>2. Fold the paper in half.</vt:lpstr>
      <vt:lpstr>3. Staple along the top edge.</vt:lpstr>
      <vt:lpstr>4. Cut through the top three layers, at the middle of the book.</vt:lpstr>
      <vt:lpstr>5. The top layer gets a title.</vt:lpstr>
      <vt:lpstr>6. The next layers get  titles.</vt:lpstr>
      <vt:lpstr>Under each layer write the following information.</vt:lpstr>
      <vt:lpstr>Where</vt:lpstr>
      <vt:lpstr>Ingredients</vt:lpstr>
      <vt:lpstr>Products</vt:lpstr>
      <vt:lpstr>Where</vt:lpstr>
      <vt:lpstr>Ingredients</vt:lpstr>
      <vt:lpstr>Products</vt:lpstr>
    </vt:vector>
  </TitlesOfParts>
  <Company>Wcasd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Photosynthesis and Cellular Respiration Foldable</dc:title>
  <dc:creator>Hafer, Natalie</dc:creator>
  <cp:lastModifiedBy>Porter, Karhonda (MNPS)</cp:lastModifiedBy>
  <cp:revision>13</cp:revision>
  <dcterms:created xsi:type="dcterms:W3CDTF">2012-03-05T14:58:10Z</dcterms:created>
  <dcterms:modified xsi:type="dcterms:W3CDTF">2012-10-18T21:54:14Z</dcterms:modified>
</cp:coreProperties>
</file>