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EB7EC-B298-41A7-B6CD-FD98F0108092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A9A7E-1B9D-42B0-9C97-01259B8F31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EB7EC-B298-41A7-B6CD-FD98F0108092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A9A7E-1B9D-42B0-9C97-01259B8F3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EB7EC-B298-41A7-B6CD-FD98F0108092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A9A7E-1B9D-42B0-9C97-01259B8F3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EB7EC-B298-41A7-B6CD-FD98F0108092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A9A7E-1B9D-42B0-9C97-01259B8F3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EB7EC-B298-41A7-B6CD-FD98F0108092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A9A7E-1B9D-42B0-9C97-01259B8F31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EB7EC-B298-41A7-B6CD-FD98F0108092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A9A7E-1B9D-42B0-9C97-01259B8F3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EB7EC-B298-41A7-B6CD-FD98F0108092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A9A7E-1B9D-42B0-9C97-01259B8F3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EB7EC-B298-41A7-B6CD-FD98F0108092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A9A7E-1B9D-42B0-9C97-01259B8F3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EB7EC-B298-41A7-B6CD-FD98F0108092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A9A7E-1B9D-42B0-9C97-01259B8F31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EB7EC-B298-41A7-B6CD-FD98F0108092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A9A7E-1B9D-42B0-9C97-01259B8F3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EB7EC-B298-41A7-B6CD-FD98F0108092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A9A7E-1B9D-42B0-9C97-01259B8F31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97EB7EC-B298-41A7-B6CD-FD98F0108092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D6A9A7E-1B9D-42B0-9C97-01259B8F31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8, Section 1: Genetics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Objectives: </a:t>
            </a:r>
          </a:p>
          <a:p>
            <a:r>
              <a:rPr lang="en-US" dirty="0" smtClean="0"/>
              <a:t>1. Determine how traits are passed from parent to offspring.</a:t>
            </a:r>
          </a:p>
          <a:p>
            <a:r>
              <a:rPr lang="en-US" dirty="0" smtClean="0"/>
              <a:t>2. Design and complete a </a:t>
            </a:r>
            <a:r>
              <a:rPr lang="en-US" dirty="0" err="1" smtClean="0"/>
              <a:t>Punnett</a:t>
            </a:r>
            <a:r>
              <a:rPr lang="en-US" dirty="0" smtClean="0"/>
              <a:t> Square.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Inheriting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organisms is a collection of traits, all inherited from its parents.</a:t>
            </a:r>
          </a:p>
          <a:p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</a:rPr>
              <a:t>Heredity</a:t>
            </a:r>
            <a:r>
              <a:rPr lang="en-US" dirty="0" smtClean="0"/>
              <a:t> is the passing of traits from parent to offspring.</a:t>
            </a:r>
          </a:p>
          <a:p>
            <a:r>
              <a:rPr lang="en-US" dirty="0" smtClean="0"/>
              <a:t>Genes on chromosomes control an organism’s form and function or traits.</a:t>
            </a:r>
            <a:endParaRPr lang="en-US" dirty="0"/>
          </a:p>
        </p:txBody>
      </p:sp>
      <p:pic>
        <p:nvPicPr>
          <p:cNvPr id="1030" name="Picture 6" descr="C:\Users\jleet\AppData\Local\Microsoft\Windows\Temporary Internet Files\Content.IE5\0Q8VNZUE\MC9001549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495800"/>
            <a:ext cx="2289658" cy="21559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genetics?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Genetics: </a:t>
            </a:r>
            <a:r>
              <a:rPr lang="en-US" dirty="0" smtClean="0"/>
              <a:t>the study of how traits are inherited through the interactions of alleles</a:t>
            </a:r>
          </a:p>
          <a:p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</a:rPr>
              <a:t>Alleles</a:t>
            </a:r>
            <a:r>
              <a:rPr lang="en-US" dirty="0" smtClean="0"/>
              <a:t>: the different forms of a trait that make up a gene pair</a:t>
            </a:r>
          </a:p>
          <a:p>
            <a:r>
              <a:rPr lang="en-US" dirty="0" smtClean="0"/>
              <a:t>When a pair of chromosomes separates through meiosis, alleles for each trait separate in different cells.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Mendel- the father of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Gregor</a:t>
            </a:r>
            <a:r>
              <a:rPr lang="en-US" dirty="0" smtClean="0"/>
              <a:t> Mendel was an Austrian monk, who noticed a connection between color of a pea plant flower, and the type of seed that  was produced.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Gregor_Mend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3124200"/>
            <a:ext cx="3200401" cy="3243073"/>
          </a:xfrm>
          <a:prstGeom prst="rect">
            <a:avLst/>
          </a:prstGeom>
        </p:spPr>
      </p:pic>
      <p:pic>
        <p:nvPicPr>
          <p:cNvPr id="2050" name="Picture 2" descr="C:\Users\jleet\AppData\Local\Microsoft\Windows\Temporary Internet Files\Content.IE5\0Q8VNZUE\MC90012276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"/>
            <a:ext cx="1039029" cy="914400"/>
          </a:xfrm>
          <a:prstGeom prst="rect">
            <a:avLst/>
          </a:prstGeom>
          <a:noFill/>
        </p:spPr>
      </p:pic>
      <p:pic>
        <p:nvPicPr>
          <p:cNvPr id="2051" name="Picture 3" descr="C:\Users\jleet\AppData\Local\Microsoft\Windows\Temporary Internet Files\Content.IE5\LK09WG5B\MC90010426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3715560"/>
            <a:ext cx="2819400" cy="3142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 in the Garden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9017" y="1291362"/>
            <a:ext cx="7390184" cy="4957037"/>
          </a:xfrm>
        </p:spPr>
        <p:txBody>
          <a:bodyPr/>
          <a:lstStyle/>
          <a:p>
            <a:r>
              <a:rPr lang="en-US" dirty="0" smtClean="0"/>
              <a:t>Mendel studied 7 traits, and crossed two plants with different expressions for a trait, and realized that the offspring all looked like one of the parents.</a:t>
            </a:r>
          </a:p>
          <a:p>
            <a:r>
              <a:rPr lang="en-US" dirty="0" smtClean="0"/>
              <a:t>He called these plants </a:t>
            </a:r>
            <a:r>
              <a:rPr lang="en-US" u="sng" dirty="0" smtClean="0">
                <a:solidFill>
                  <a:schemeClr val="accent3">
                    <a:lumMod val="75000"/>
                  </a:schemeClr>
                </a:solidFill>
              </a:rPr>
              <a:t>hybrids, </a:t>
            </a:r>
            <a:r>
              <a:rPr lang="en-US" dirty="0" smtClean="0"/>
              <a:t>because they received different genetic information, or different alleles for a trait from each parent.</a:t>
            </a:r>
            <a:endParaRPr lang="en-US" u="sng" dirty="0"/>
          </a:p>
        </p:txBody>
      </p:sp>
      <p:pic>
        <p:nvPicPr>
          <p:cNvPr id="3074" name="Picture 2" descr="C:\Users\jleet\AppData\Local\Microsoft\Windows\Temporary Internet Files\Content.IE5\LK09WG5B\MC9001042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5005" y="4724400"/>
            <a:ext cx="1814862" cy="2024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Dominant and Recessive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Mendel found that certain traits occurred more frequently than others.</a:t>
            </a:r>
          </a:p>
          <a:p>
            <a:r>
              <a:rPr lang="en-US" dirty="0" smtClean="0"/>
              <a:t>Mendel called the traits that occurred more frequently: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dominant</a:t>
            </a:r>
            <a:r>
              <a:rPr lang="en-US" dirty="0" smtClean="0"/>
              <a:t>, because they “dominated” or covered up the others.</a:t>
            </a:r>
          </a:p>
          <a:p>
            <a:r>
              <a:rPr lang="en-US" dirty="0" smtClean="0"/>
              <a:t>He called the other traits </a:t>
            </a:r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recessive</a:t>
            </a:r>
            <a:r>
              <a:rPr lang="en-US" dirty="0" smtClean="0"/>
              <a:t>, because they “recessed” or seemed to disappear. </a:t>
            </a:r>
            <a:endParaRPr lang="en-US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098" name="Picture 2" descr="C:\Users\jleet\AppData\Local\Microsoft\Windows\Temporary Internet Files\Content.IE5\OCZ1ZJX6\MP90044879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5107776"/>
            <a:ext cx="1524000" cy="15216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Punnett</a:t>
            </a:r>
            <a:r>
              <a:rPr lang="en-US" dirty="0" smtClean="0"/>
              <a:t>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 smtClean="0">
                <a:solidFill>
                  <a:schemeClr val="accent3">
                    <a:lumMod val="75000"/>
                  </a:schemeClr>
                </a:solidFill>
              </a:rPr>
              <a:t>Punnett</a:t>
            </a:r>
            <a:r>
              <a:rPr lang="en-US" u="sng" dirty="0" smtClean="0">
                <a:solidFill>
                  <a:schemeClr val="accent3">
                    <a:lumMod val="75000"/>
                  </a:schemeClr>
                </a:solidFill>
              </a:rPr>
              <a:t> Square</a:t>
            </a:r>
            <a:r>
              <a:rPr lang="en-US" dirty="0" smtClean="0"/>
              <a:t>: a tool used to predict results in genetics</a:t>
            </a:r>
          </a:p>
          <a:p>
            <a:r>
              <a:rPr lang="en-US" dirty="0" smtClean="0"/>
              <a:t>Letters are used to represent dominant and recessive alleles. </a:t>
            </a:r>
          </a:p>
          <a:p>
            <a:r>
              <a:rPr lang="en-US" dirty="0" smtClean="0"/>
              <a:t>They show the </a:t>
            </a: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genotype</a:t>
            </a:r>
            <a:r>
              <a:rPr lang="en-US" dirty="0" smtClean="0"/>
              <a:t>, or the genetic makeup, of an organism.</a:t>
            </a:r>
          </a:p>
          <a:p>
            <a:r>
              <a:rPr lang="en-US" dirty="0" smtClean="0"/>
              <a:t>The way an organism looks is it’s 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phenotype</a:t>
            </a:r>
            <a:r>
              <a:rPr lang="en-US" dirty="0" smtClean="0"/>
              <a:t>, or physical appearance.</a:t>
            </a:r>
            <a:endParaRPr lang="en-US" dirty="0"/>
          </a:p>
        </p:txBody>
      </p:sp>
      <p:pic>
        <p:nvPicPr>
          <p:cNvPr id="4" name="Picture 3" descr="220px-Punnett_Square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0" y="5181600"/>
            <a:ext cx="14478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Alleles Determine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the cells in your body have two alleles for every trait. They are located on similar chromosomes in the nucleus. </a:t>
            </a:r>
          </a:p>
          <a:p>
            <a:r>
              <a:rPr lang="en-US" dirty="0" smtClean="0"/>
              <a:t>An organism with the same alleles for a trait is said to be 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</a:rPr>
              <a:t>homozygous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 organism with different alleles for a trait is said to be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heterozygous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122" name="Picture 2" descr="C:\Users\jleet\AppData\Local\Microsoft\Windows\Temporary Internet Files\Content.IE5\LK09WG5B\MC9000894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7975" y="5256213"/>
            <a:ext cx="1779588" cy="1217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101</TotalTime>
  <Words>368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Chapter 8, Section 1: Genetics</vt:lpstr>
      <vt:lpstr>Inheriting Traits</vt:lpstr>
      <vt:lpstr>What is genetics?</vt:lpstr>
      <vt:lpstr>Mendel- the father of genetics</vt:lpstr>
      <vt:lpstr>Genetics in the Garden</vt:lpstr>
      <vt:lpstr>Dominant and Recessive Factors</vt:lpstr>
      <vt:lpstr>Punnett Squares</vt:lpstr>
      <vt:lpstr>Alleles Determine Traits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8, Section 1: Genetics</dc:title>
  <dc:creator>jleet</dc:creator>
  <cp:lastModifiedBy>College of Education</cp:lastModifiedBy>
  <cp:revision>9</cp:revision>
  <dcterms:created xsi:type="dcterms:W3CDTF">2011-09-28T15:34:41Z</dcterms:created>
  <dcterms:modified xsi:type="dcterms:W3CDTF">2013-01-23T21:39:48Z</dcterms:modified>
</cp:coreProperties>
</file>