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2" autoAdjust="0"/>
    <p:restoredTop sz="94696" autoAdjust="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37237-ECAD-4E0C-8884-64054E763385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FA735-1F10-46E3-A8B5-6A484D5190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F1852D-F65E-46F2-BD9B-06890CA5240B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BC2244-DA85-4DC3-B0C0-6E544E6C65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F1852D-F65E-46F2-BD9B-06890CA5240B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BC2244-DA85-4DC3-B0C0-6E544E6C6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F1852D-F65E-46F2-BD9B-06890CA5240B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BC2244-DA85-4DC3-B0C0-6E544E6C6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F1852D-F65E-46F2-BD9B-06890CA5240B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BC2244-DA85-4DC3-B0C0-6E544E6C6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F1852D-F65E-46F2-BD9B-06890CA5240B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BC2244-DA85-4DC3-B0C0-6E544E6C65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F1852D-F65E-46F2-BD9B-06890CA5240B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BC2244-DA85-4DC3-B0C0-6E544E6C6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F1852D-F65E-46F2-BD9B-06890CA5240B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BC2244-DA85-4DC3-B0C0-6E544E6C6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F1852D-F65E-46F2-BD9B-06890CA5240B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BC2244-DA85-4DC3-B0C0-6E544E6C6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F1852D-F65E-46F2-BD9B-06890CA5240B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BC2244-DA85-4DC3-B0C0-6E544E6C65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F1852D-F65E-46F2-BD9B-06890CA5240B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BC2244-DA85-4DC3-B0C0-6E544E6C6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F1852D-F65E-46F2-BD9B-06890CA5240B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BC2244-DA85-4DC3-B0C0-6E544E6C65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1F1852D-F65E-46F2-BD9B-06890CA5240B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9BC2244-DA85-4DC3-B0C0-6E544E6C65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13 Section 1: Motion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Objective: Apply proper equations to solve basic problems pertaining to distance, time, speed, and velocity.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Balanced and Unbalanced Forces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Balanced forces: </a:t>
            </a:r>
            <a:r>
              <a:rPr lang="en-US" dirty="0" smtClean="0"/>
              <a:t>if the forces acting on the object have a net force of zero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Unbalanced forces: </a:t>
            </a:r>
            <a:r>
              <a:rPr lang="en-US" dirty="0" smtClean="0"/>
              <a:t> if the forces acting on an object do not have a net force of zero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and Noncontact Forces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Contact forces: </a:t>
            </a:r>
            <a:r>
              <a:rPr lang="en-US" dirty="0" smtClean="0"/>
              <a:t>a force that is exerted only when  two objects are touching.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Noncontact Forces: </a:t>
            </a:r>
            <a:r>
              <a:rPr lang="en-US" dirty="0" smtClean="0"/>
              <a:t>forces that are exerted on objects without touching. </a:t>
            </a:r>
          </a:p>
          <a:p>
            <a:r>
              <a:rPr lang="en-US" dirty="0" smtClean="0"/>
              <a:t>Ex: gravity, magnetic forces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Gravity and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Gravity: </a:t>
            </a:r>
            <a:r>
              <a:rPr lang="en-US" dirty="0" smtClean="0"/>
              <a:t>a noncontact force that every object exerts on every other object due to their masses.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Weight: </a:t>
            </a:r>
            <a:r>
              <a:rPr lang="en-US" dirty="0" smtClean="0"/>
              <a:t>gravitational force Earth exerts on an object 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Mass: </a:t>
            </a:r>
            <a:r>
              <a:rPr lang="en-US" dirty="0" smtClean="0"/>
              <a:t>amount of matter the object contains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Friction: </a:t>
            </a:r>
            <a:r>
              <a:rPr lang="en-US" dirty="0" smtClean="0"/>
              <a:t>is a contact force that resists the sliding motion of two  objects touching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Resistance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Air resistance: </a:t>
            </a:r>
            <a:r>
              <a:rPr lang="en-US" dirty="0" smtClean="0"/>
              <a:t>a contact force that opposes the motion of objects moving in the air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and Displacement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Distance </a:t>
            </a:r>
            <a:r>
              <a:rPr lang="en-US" dirty="0" smtClean="0"/>
              <a:t>is a measure of the space between two locations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Displacement </a:t>
            </a:r>
            <a:r>
              <a:rPr lang="en-US" dirty="0" smtClean="0"/>
              <a:t>is the measure of the space between two locations measured along the shortest path connecting them.</a:t>
            </a:r>
          </a:p>
          <a:p>
            <a:r>
              <a:rPr lang="en-US" dirty="0" smtClean="0"/>
              <a:t>Distance and direction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Reference point: </a:t>
            </a:r>
            <a:r>
              <a:rPr lang="en-US" dirty="0" smtClean="0"/>
              <a:t>nonmoving object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Relative motion: </a:t>
            </a:r>
            <a:r>
              <a:rPr lang="en-US" dirty="0" smtClean="0"/>
              <a:t>the position of an object described relative to another object.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Speed: </a:t>
            </a:r>
            <a:r>
              <a:rPr lang="en-US" dirty="0" smtClean="0"/>
              <a:t>the distance you traveled divided by the time it took to travel the distance.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Constant Speed</a:t>
            </a:r>
            <a:r>
              <a:rPr lang="en-US" dirty="0" smtClean="0"/>
              <a:t>: for an object traveling at constant </a:t>
            </a:r>
            <a:r>
              <a:rPr lang="en-US" dirty="0" smtClean="0"/>
              <a:t>speed, the </a:t>
            </a:r>
            <a:r>
              <a:rPr lang="en-US" dirty="0" smtClean="0"/>
              <a:t>object’s speed at any interval of time does not change.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Average Speed = Distance/Time</a:t>
            </a:r>
          </a:p>
          <a:p>
            <a:pPr>
              <a:buNone/>
            </a:pP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	_</a:t>
            </a:r>
          </a:p>
          <a:p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V= d/t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Velocity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Velocity =Displacement /Time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Acceleration: </a:t>
            </a:r>
            <a:r>
              <a:rPr lang="en-US" dirty="0" smtClean="0"/>
              <a:t>the change in velocity divided by the amount of time required for the change to occur.</a:t>
            </a:r>
          </a:p>
          <a:p>
            <a:r>
              <a:rPr lang="en-US" dirty="0" smtClean="0"/>
              <a:t>Speeding up, slowing down, or changing directions is considered accelerating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13 </a:t>
            </a:r>
            <a:r>
              <a:rPr lang="en-US" dirty="0" smtClean="0"/>
              <a:t>Section 2: Forces and Motion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Force: </a:t>
            </a:r>
            <a:r>
              <a:rPr lang="en-US" dirty="0" smtClean="0"/>
              <a:t>a push or a pull that one object exerts on another object</a:t>
            </a:r>
          </a:p>
          <a:p>
            <a:r>
              <a:rPr lang="en-US" dirty="0" smtClean="0"/>
              <a:t>Force has both a size and a direction.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Forces Combine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net force: </a:t>
            </a:r>
            <a:r>
              <a:rPr lang="en-US" dirty="0" smtClean="0"/>
              <a:t>the combination of all the forces acting on an object</a:t>
            </a:r>
          </a:p>
          <a:p>
            <a:r>
              <a:rPr lang="en-US" dirty="0" smtClean="0"/>
              <a:t>Forces can combine in the same direction or the opposite directions.</a:t>
            </a:r>
          </a:p>
          <a:p>
            <a:r>
              <a:rPr lang="en-US" dirty="0" smtClean="0"/>
              <a:t>Draw AND write the captions for figure 7 on page 404.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460</TotalTime>
  <Words>381</Words>
  <Application>Microsoft Office PowerPoint</Application>
  <PresentationFormat>On-screen Show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Chapter 13 Section 1: Motion</vt:lpstr>
      <vt:lpstr>Distance and Displacement</vt:lpstr>
      <vt:lpstr>Relative Motion</vt:lpstr>
      <vt:lpstr>Speed</vt:lpstr>
      <vt:lpstr>Velocity</vt:lpstr>
      <vt:lpstr>Acceleration</vt:lpstr>
      <vt:lpstr>Chapter 13 Section 2: Forces and Motion</vt:lpstr>
      <vt:lpstr>Force</vt:lpstr>
      <vt:lpstr>Forces Combine</vt:lpstr>
      <vt:lpstr>Balanced and Unbalanced Forces</vt:lpstr>
      <vt:lpstr>Contact and Noncontact Forces</vt:lpstr>
      <vt:lpstr>Gravity and Friction</vt:lpstr>
      <vt:lpstr>Air Resistance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13 Section 1: Motion</dc:title>
  <dc:creator>jleet</dc:creator>
  <cp:lastModifiedBy>jleet</cp:lastModifiedBy>
  <cp:revision>20</cp:revision>
  <dcterms:created xsi:type="dcterms:W3CDTF">2012-02-03T19:11:58Z</dcterms:created>
  <dcterms:modified xsi:type="dcterms:W3CDTF">2012-02-13T20:49:23Z</dcterms:modified>
</cp:coreProperties>
</file>